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sldIdLst>
    <p:sldId id="319" r:id="rId5"/>
    <p:sldId id="320" r:id="rId6"/>
    <p:sldId id="322" r:id="rId7"/>
    <p:sldId id="341" r:id="rId8"/>
    <p:sldId id="327" r:id="rId9"/>
    <p:sldId id="328" r:id="rId10"/>
    <p:sldId id="324" r:id="rId11"/>
    <p:sldId id="280" r:id="rId12"/>
    <p:sldId id="323" r:id="rId13"/>
    <p:sldId id="329" r:id="rId14"/>
    <p:sldId id="260" r:id="rId15"/>
    <p:sldId id="331" r:id="rId16"/>
    <p:sldId id="335" r:id="rId17"/>
    <p:sldId id="336" r:id="rId18"/>
    <p:sldId id="334" r:id="rId19"/>
    <p:sldId id="321" r:id="rId20"/>
    <p:sldId id="332" r:id="rId21"/>
    <p:sldId id="33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181818"/>
    <a:srgbClr val="FFFFFF"/>
    <a:srgbClr val="2B2B2B"/>
    <a:srgbClr val="1F1F1F"/>
    <a:srgbClr val="E01B84"/>
    <a:srgbClr val="001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0943" autoAdjust="0"/>
  </p:normalViewPr>
  <p:slideViewPr>
    <p:cSldViewPr snapToGrid="0">
      <p:cViewPr varScale="1">
        <p:scale>
          <a:sx n="78" d="100"/>
          <a:sy n="78" d="100"/>
        </p:scale>
        <p:origin x="110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sv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10" Type="http://schemas.openxmlformats.org/officeDocument/2006/relationships/image" Target="../media/image55.svg"/><Relationship Id="rId4" Type="http://schemas.openxmlformats.org/officeDocument/2006/relationships/image" Target="../media/image49.svg"/><Relationship Id="rId9" Type="http://schemas.openxmlformats.org/officeDocument/2006/relationships/image" Target="../media/image5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80FEA7-35EB-4587-8D85-566CB1688B18}" type="doc">
      <dgm:prSet loTypeId="urn:microsoft.com/office/officeart/2005/8/layout/hList7" loCatId="list" qsTypeId="urn:microsoft.com/office/officeart/2005/8/quickstyle/simple4" qsCatId="simple" csTypeId="urn:microsoft.com/office/officeart/2005/8/colors/accent1_2" csCatId="accent1" phldr="1"/>
      <dgm:spPr/>
    </dgm:pt>
    <dgm:pt modelId="{153DCE2C-43C3-487A-B020-B9D250692720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>
              <a:solidFill>
                <a:srgbClr val="404040"/>
              </a:solidFill>
            </a:rPr>
            <a:t>Données</a:t>
          </a:r>
          <a:br>
            <a:rPr lang="fr-FR" dirty="0">
              <a:solidFill>
                <a:srgbClr val="404040"/>
              </a:solidFill>
            </a:rPr>
          </a:br>
          <a:r>
            <a:rPr lang="fr-FR" dirty="0">
              <a:solidFill>
                <a:srgbClr val="404040"/>
              </a:solidFill>
            </a:rPr>
            <a:t>Annuelles</a:t>
          </a:r>
        </a:p>
      </dgm:t>
    </dgm:pt>
    <dgm:pt modelId="{9146504C-CB09-4FB8-ACF2-80A450BEFAB1}" type="parTrans" cxnId="{FAB1C978-970B-418F-8F8C-357FED776F02}">
      <dgm:prSet/>
      <dgm:spPr/>
      <dgm:t>
        <a:bodyPr/>
        <a:lstStyle/>
        <a:p>
          <a:endParaRPr lang="fr-FR"/>
        </a:p>
      </dgm:t>
    </dgm:pt>
    <dgm:pt modelId="{E5106730-2D1A-41A0-B2DE-A85E1C622384}" type="sibTrans" cxnId="{FAB1C978-970B-418F-8F8C-357FED776F02}">
      <dgm:prSet/>
      <dgm:spPr/>
      <dgm:t>
        <a:bodyPr/>
        <a:lstStyle/>
        <a:p>
          <a:endParaRPr lang="fr-FR"/>
        </a:p>
      </dgm:t>
    </dgm:pt>
    <dgm:pt modelId="{AAEF4BC7-C508-4F33-8947-9632F4352852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>
              <a:solidFill>
                <a:srgbClr val="404040"/>
              </a:solidFill>
            </a:rPr>
            <a:t>Nombre de cases</a:t>
          </a:r>
        </a:p>
      </dgm:t>
    </dgm:pt>
    <dgm:pt modelId="{5E59688D-2AA5-41F3-91E8-40DCCB7BDE5A}" type="parTrans" cxnId="{FD417571-46EA-473E-B03C-F88373F027AA}">
      <dgm:prSet/>
      <dgm:spPr/>
      <dgm:t>
        <a:bodyPr/>
        <a:lstStyle/>
        <a:p>
          <a:endParaRPr lang="fr-FR"/>
        </a:p>
      </dgm:t>
    </dgm:pt>
    <dgm:pt modelId="{401B4978-6C41-432E-B099-2F66D013AF0C}" type="sibTrans" cxnId="{FD417571-46EA-473E-B03C-F88373F027AA}">
      <dgm:prSet/>
      <dgm:spPr/>
      <dgm:t>
        <a:bodyPr/>
        <a:lstStyle/>
        <a:p>
          <a:endParaRPr lang="fr-FR"/>
        </a:p>
      </dgm:t>
    </dgm:pt>
    <dgm:pt modelId="{B6C70AFE-F4A7-4E3A-AB56-48B009C8DFDC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>
              <a:solidFill>
                <a:srgbClr val="404040"/>
              </a:solidFill>
            </a:rPr>
            <a:t>Profil utilisateur</a:t>
          </a:r>
        </a:p>
      </dgm:t>
    </dgm:pt>
    <dgm:pt modelId="{44BCAB4F-347E-46E9-A9B0-0A05997F789B}" type="parTrans" cxnId="{85CF61E6-30C9-4841-826F-F26B156169CF}">
      <dgm:prSet/>
      <dgm:spPr/>
      <dgm:t>
        <a:bodyPr/>
        <a:lstStyle/>
        <a:p>
          <a:endParaRPr lang="fr-FR"/>
        </a:p>
      </dgm:t>
    </dgm:pt>
    <dgm:pt modelId="{D2FA37B2-58B7-44EE-9285-C9003233EA8E}" type="sibTrans" cxnId="{85CF61E6-30C9-4841-826F-F26B156169CF}">
      <dgm:prSet/>
      <dgm:spPr/>
      <dgm:t>
        <a:bodyPr/>
        <a:lstStyle/>
        <a:p>
          <a:endParaRPr lang="fr-FR"/>
        </a:p>
      </dgm:t>
    </dgm:pt>
    <dgm:pt modelId="{16EB6863-B5FD-444E-876E-C7BEC7DA7C1A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>
              <a:solidFill>
                <a:srgbClr val="404040"/>
              </a:solidFill>
            </a:rPr>
            <a:t>Nouveaux</a:t>
          </a:r>
          <a:br>
            <a:rPr lang="fr-FR" dirty="0">
              <a:solidFill>
                <a:srgbClr val="404040"/>
              </a:solidFill>
            </a:rPr>
          </a:br>
          <a:r>
            <a:rPr lang="fr-FR" dirty="0">
              <a:solidFill>
                <a:srgbClr val="404040"/>
              </a:solidFill>
            </a:rPr>
            <a:t>Thèmes</a:t>
          </a:r>
        </a:p>
      </dgm:t>
    </dgm:pt>
    <dgm:pt modelId="{8A91386E-9FC3-454D-8130-A6C60B985B7E}" type="parTrans" cxnId="{E02F05D9-E879-4BC7-AA6B-B58E3A41AFC8}">
      <dgm:prSet/>
      <dgm:spPr/>
      <dgm:t>
        <a:bodyPr/>
        <a:lstStyle/>
        <a:p>
          <a:endParaRPr lang="fr-FR"/>
        </a:p>
      </dgm:t>
    </dgm:pt>
    <dgm:pt modelId="{AF277885-2813-42E7-BAF9-1349C1395BB6}" type="sibTrans" cxnId="{E02F05D9-E879-4BC7-AA6B-B58E3A41AFC8}">
      <dgm:prSet/>
      <dgm:spPr/>
      <dgm:t>
        <a:bodyPr/>
        <a:lstStyle/>
        <a:p>
          <a:endParaRPr lang="fr-FR"/>
        </a:p>
      </dgm:t>
    </dgm:pt>
    <dgm:pt modelId="{6267E310-7C3F-450E-8BD1-986140CA8852}">
      <dgm:prSet phldrT="[Texte]"/>
      <dgm:spPr>
        <a:solidFill>
          <a:schemeClr val="accent1"/>
        </a:solidFill>
      </dgm:spPr>
      <dgm:t>
        <a:bodyPr/>
        <a:lstStyle/>
        <a:p>
          <a:r>
            <a:rPr lang="fr-FR" dirty="0">
              <a:solidFill>
                <a:srgbClr val="404040"/>
              </a:solidFill>
            </a:rPr>
            <a:t>Autres règles</a:t>
          </a:r>
        </a:p>
      </dgm:t>
    </dgm:pt>
    <dgm:pt modelId="{14B3A9C8-5C1C-49FC-8652-D94E0E51507C}" type="parTrans" cxnId="{B01078FA-349E-4245-9B9C-2E9EB4DB5999}">
      <dgm:prSet/>
      <dgm:spPr/>
      <dgm:t>
        <a:bodyPr/>
        <a:lstStyle/>
        <a:p>
          <a:endParaRPr lang="fr-FR"/>
        </a:p>
      </dgm:t>
    </dgm:pt>
    <dgm:pt modelId="{7ED3F140-A0C4-4C7C-9FF0-45115F73DFCD}" type="sibTrans" cxnId="{B01078FA-349E-4245-9B9C-2E9EB4DB5999}">
      <dgm:prSet/>
      <dgm:spPr/>
      <dgm:t>
        <a:bodyPr/>
        <a:lstStyle/>
        <a:p>
          <a:endParaRPr lang="fr-FR"/>
        </a:p>
      </dgm:t>
    </dgm:pt>
    <dgm:pt modelId="{E3DE81F1-140F-47AE-B6AA-1A68F96B9967}" type="pres">
      <dgm:prSet presAssocID="{4280FEA7-35EB-4587-8D85-566CB1688B18}" presName="Name0" presStyleCnt="0">
        <dgm:presLayoutVars>
          <dgm:dir/>
          <dgm:resizeHandles val="exact"/>
        </dgm:presLayoutVars>
      </dgm:prSet>
      <dgm:spPr/>
    </dgm:pt>
    <dgm:pt modelId="{0798A210-947C-496F-99F1-A88870A4C48B}" type="pres">
      <dgm:prSet presAssocID="{4280FEA7-35EB-4587-8D85-566CB1688B18}" presName="fgShape" presStyleLbl="fgShp" presStyleIdx="0" presStyleCnt="1"/>
      <dgm:spPr>
        <a:solidFill>
          <a:srgbClr val="2B2B2B"/>
        </a:solidFill>
      </dgm:spPr>
    </dgm:pt>
    <dgm:pt modelId="{1C9EF72F-018F-4DF4-95AD-C202570245CE}" type="pres">
      <dgm:prSet presAssocID="{4280FEA7-35EB-4587-8D85-566CB1688B18}" presName="linComp" presStyleCnt="0"/>
      <dgm:spPr/>
    </dgm:pt>
    <dgm:pt modelId="{C4DE2FC0-7D38-4F5D-9343-6ABE14C9069B}" type="pres">
      <dgm:prSet presAssocID="{153DCE2C-43C3-487A-B020-B9D250692720}" presName="compNode" presStyleCnt="0"/>
      <dgm:spPr/>
    </dgm:pt>
    <dgm:pt modelId="{AC262DDC-9328-4ADB-94D3-40EDE62E2C57}" type="pres">
      <dgm:prSet presAssocID="{153DCE2C-43C3-487A-B020-B9D250692720}" presName="bkgdShape" presStyleLbl="node1" presStyleIdx="0" presStyleCnt="5"/>
      <dgm:spPr/>
    </dgm:pt>
    <dgm:pt modelId="{B3EBE36F-DAE9-448D-80CE-110F8B51F77E}" type="pres">
      <dgm:prSet presAssocID="{153DCE2C-43C3-487A-B020-B9D250692720}" presName="nodeTx" presStyleLbl="node1" presStyleIdx="0" presStyleCnt="5">
        <dgm:presLayoutVars>
          <dgm:bulletEnabled val="1"/>
        </dgm:presLayoutVars>
      </dgm:prSet>
      <dgm:spPr/>
    </dgm:pt>
    <dgm:pt modelId="{624B7A9A-8C52-4C44-9C1B-F7310A91621D}" type="pres">
      <dgm:prSet presAssocID="{153DCE2C-43C3-487A-B020-B9D250692720}" presName="invisiNode" presStyleLbl="node1" presStyleIdx="0" presStyleCnt="5"/>
      <dgm:spPr/>
    </dgm:pt>
    <dgm:pt modelId="{718CD0B3-E924-4955-AF10-95248061F860}" type="pres">
      <dgm:prSet presAssocID="{153DCE2C-43C3-487A-B020-B9D250692720}" presName="imagNode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se de données"/>
        </a:ext>
      </dgm:extLst>
    </dgm:pt>
    <dgm:pt modelId="{5A13D813-0913-417C-8F81-48BDD4E3F54E}" type="pres">
      <dgm:prSet presAssocID="{E5106730-2D1A-41A0-B2DE-A85E1C622384}" presName="sibTrans" presStyleLbl="sibTrans2D1" presStyleIdx="0" presStyleCnt="0"/>
      <dgm:spPr/>
    </dgm:pt>
    <dgm:pt modelId="{1F579FB4-BC4E-4740-BA94-0E7D91C9011F}" type="pres">
      <dgm:prSet presAssocID="{16EB6863-B5FD-444E-876E-C7BEC7DA7C1A}" presName="compNode" presStyleCnt="0"/>
      <dgm:spPr/>
    </dgm:pt>
    <dgm:pt modelId="{F791B3B9-7D73-495B-928E-DF2BC983F4DF}" type="pres">
      <dgm:prSet presAssocID="{16EB6863-B5FD-444E-876E-C7BEC7DA7C1A}" presName="bkgdShape" presStyleLbl="node1" presStyleIdx="1" presStyleCnt="5"/>
      <dgm:spPr/>
    </dgm:pt>
    <dgm:pt modelId="{818721D2-9D10-4143-B3CA-575DF85C422F}" type="pres">
      <dgm:prSet presAssocID="{16EB6863-B5FD-444E-876E-C7BEC7DA7C1A}" presName="nodeTx" presStyleLbl="node1" presStyleIdx="1" presStyleCnt="5">
        <dgm:presLayoutVars>
          <dgm:bulletEnabled val="1"/>
        </dgm:presLayoutVars>
      </dgm:prSet>
      <dgm:spPr/>
    </dgm:pt>
    <dgm:pt modelId="{A16119CB-6FFF-450B-B069-CFE3F1602D61}" type="pres">
      <dgm:prSet presAssocID="{16EB6863-B5FD-444E-876E-C7BEC7DA7C1A}" presName="invisiNode" presStyleLbl="node1" presStyleIdx="1" presStyleCnt="5"/>
      <dgm:spPr/>
    </dgm:pt>
    <dgm:pt modelId="{5580DE74-152F-4B49-B6D0-65A23F714DDB}" type="pres">
      <dgm:prSet presAssocID="{16EB6863-B5FD-444E-876E-C7BEC7DA7C1A}" presName="imagNode" presStyleLbl="fgImgPlac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urabilité"/>
        </a:ext>
      </dgm:extLst>
    </dgm:pt>
    <dgm:pt modelId="{337B5870-D412-46A9-8E8A-920829C40F92}" type="pres">
      <dgm:prSet presAssocID="{AF277885-2813-42E7-BAF9-1349C1395BB6}" presName="sibTrans" presStyleLbl="sibTrans2D1" presStyleIdx="0" presStyleCnt="0"/>
      <dgm:spPr/>
    </dgm:pt>
    <dgm:pt modelId="{AE9EAD5A-A258-4232-B51B-9678B7B29385}" type="pres">
      <dgm:prSet presAssocID="{AAEF4BC7-C508-4F33-8947-9632F4352852}" presName="compNode" presStyleCnt="0"/>
      <dgm:spPr/>
    </dgm:pt>
    <dgm:pt modelId="{4F95E8D7-CDA5-46D0-8779-5B2149CF5972}" type="pres">
      <dgm:prSet presAssocID="{AAEF4BC7-C508-4F33-8947-9632F4352852}" presName="bkgdShape" presStyleLbl="node1" presStyleIdx="2" presStyleCnt="5" custLinFactNeighborX="0" custLinFactNeighborY="-28409"/>
      <dgm:spPr/>
    </dgm:pt>
    <dgm:pt modelId="{6A23A32E-1AC0-49DF-A8D4-9FC67D8774E7}" type="pres">
      <dgm:prSet presAssocID="{AAEF4BC7-C508-4F33-8947-9632F4352852}" presName="nodeTx" presStyleLbl="node1" presStyleIdx="2" presStyleCnt="5">
        <dgm:presLayoutVars>
          <dgm:bulletEnabled val="1"/>
        </dgm:presLayoutVars>
      </dgm:prSet>
      <dgm:spPr/>
    </dgm:pt>
    <dgm:pt modelId="{11F1AC05-E091-4A0E-B02D-F2D40C89F43E}" type="pres">
      <dgm:prSet presAssocID="{AAEF4BC7-C508-4F33-8947-9632F4352852}" presName="invisiNode" presStyleLbl="node1" presStyleIdx="2" presStyleCnt="5"/>
      <dgm:spPr/>
    </dgm:pt>
    <dgm:pt modelId="{A84A28D8-EE94-477D-9339-050A4DD92A71}" type="pres">
      <dgm:prSet presAssocID="{AAEF4BC7-C508-4F33-8947-9632F4352852}" presName="imagNode" presStyleLbl="fgImgPlac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683F817A-1C99-4FE6-B678-AF2DA011CE4E}" type="pres">
      <dgm:prSet presAssocID="{401B4978-6C41-432E-B099-2F66D013AF0C}" presName="sibTrans" presStyleLbl="sibTrans2D1" presStyleIdx="0" presStyleCnt="0"/>
      <dgm:spPr/>
    </dgm:pt>
    <dgm:pt modelId="{985FACF4-B171-4BAA-AA01-F4FC3A9B30AE}" type="pres">
      <dgm:prSet presAssocID="{B6C70AFE-F4A7-4E3A-AB56-48B009C8DFDC}" presName="compNode" presStyleCnt="0"/>
      <dgm:spPr/>
    </dgm:pt>
    <dgm:pt modelId="{1019974B-4113-4F1C-911B-B196F2D13320}" type="pres">
      <dgm:prSet presAssocID="{B6C70AFE-F4A7-4E3A-AB56-48B009C8DFDC}" presName="bkgdShape" presStyleLbl="node1" presStyleIdx="3" presStyleCnt="5"/>
      <dgm:spPr/>
    </dgm:pt>
    <dgm:pt modelId="{CC52D76F-BA65-49C3-9A3B-9F42F4C337F6}" type="pres">
      <dgm:prSet presAssocID="{B6C70AFE-F4A7-4E3A-AB56-48B009C8DFDC}" presName="nodeTx" presStyleLbl="node1" presStyleIdx="3" presStyleCnt="5">
        <dgm:presLayoutVars>
          <dgm:bulletEnabled val="1"/>
        </dgm:presLayoutVars>
      </dgm:prSet>
      <dgm:spPr/>
    </dgm:pt>
    <dgm:pt modelId="{EDFF3D24-FF21-41B3-989A-F0C0C9F52C88}" type="pres">
      <dgm:prSet presAssocID="{B6C70AFE-F4A7-4E3A-AB56-48B009C8DFDC}" presName="invisiNode" presStyleLbl="node1" presStyleIdx="3" presStyleCnt="5"/>
      <dgm:spPr/>
    </dgm:pt>
    <dgm:pt modelId="{4D1BDB5D-3EFA-43D4-B5C0-5BD3616A39B2}" type="pres">
      <dgm:prSet presAssocID="{B6C70AFE-F4A7-4E3A-AB56-48B009C8DFDC}" presName="imagNode" presStyleLbl="fgImgPlac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fil féminin"/>
        </a:ext>
      </dgm:extLst>
    </dgm:pt>
    <dgm:pt modelId="{76074A4B-69F0-4E21-A690-2A996D8A2E60}" type="pres">
      <dgm:prSet presAssocID="{D2FA37B2-58B7-44EE-9285-C9003233EA8E}" presName="sibTrans" presStyleLbl="sibTrans2D1" presStyleIdx="0" presStyleCnt="0"/>
      <dgm:spPr/>
    </dgm:pt>
    <dgm:pt modelId="{76833969-A966-4943-8B09-9E08C66E4622}" type="pres">
      <dgm:prSet presAssocID="{6267E310-7C3F-450E-8BD1-986140CA8852}" presName="compNode" presStyleCnt="0"/>
      <dgm:spPr/>
    </dgm:pt>
    <dgm:pt modelId="{E88A0FD7-D3C0-488B-966A-704F08409D94}" type="pres">
      <dgm:prSet presAssocID="{6267E310-7C3F-450E-8BD1-986140CA8852}" presName="bkgdShape" presStyleLbl="node1" presStyleIdx="4" presStyleCnt="5"/>
      <dgm:spPr/>
    </dgm:pt>
    <dgm:pt modelId="{C16FB51C-D98F-4EB3-89BA-42A5BF618F96}" type="pres">
      <dgm:prSet presAssocID="{6267E310-7C3F-450E-8BD1-986140CA8852}" presName="nodeTx" presStyleLbl="node1" presStyleIdx="4" presStyleCnt="5">
        <dgm:presLayoutVars>
          <dgm:bulletEnabled val="1"/>
        </dgm:presLayoutVars>
      </dgm:prSet>
      <dgm:spPr/>
    </dgm:pt>
    <dgm:pt modelId="{CFB38702-C848-4972-A27E-3B755F0461BE}" type="pres">
      <dgm:prSet presAssocID="{6267E310-7C3F-450E-8BD1-986140CA8852}" presName="invisiNode" presStyleLbl="node1" presStyleIdx="4" presStyleCnt="5"/>
      <dgm:spPr/>
    </dgm:pt>
    <dgm:pt modelId="{1F8264E7-0473-4A5C-92A5-D4A0A7FACB1E}" type="pres">
      <dgm:prSet presAssocID="{6267E310-7C3F-450E-8BD1-986140CA8852}" presName="imagNode" presStyleLbl="fgImgPlac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nette de jeu"/>
        </a:ext>
      </dgm:extLst>
    </dgm:pt>
  </dgm:ptLst>
  <dgm:cxnLst>
    <dgm:cxn modelId="{E1771F16-06A7-46C5-AD9E-3C6E0D6F1A4E}" type="presOf" srcId="{4280FEA7-35EB-4587-8D85-566CB1688B18}" destId="{E3DE81F1-140F-47AE-B6AA-1A68F96B9967}" srcOrd="0" destOrd="0" presId="urn:microsoft.com/office/officeart/2005/8/layout/hList7"/>
    <dgm:cxn modelId="{1D23A530-8023-4BF6-B40A-BCB21D824F18}" type="presOf" srcId="{153DCE2C-43C3-487A-B020-B9D250692720}" destId="{B3EBE36F-DAE9-448D-80CE-110F8B51F77E}" srcOrd="1" destOrd="0" presId="urn:microsoft.com/office/officeart/2005/8/layout/hList7"/>
    <dgm:cxn modelId="{9F947741-4B49-4F39-83EA-DA2CA0313C83}" type="presOf" srcId="{153DCE2C-43C3-487A-B020-B9D250692720}" destId="{AC262DDC-9328-4ADB-94D3-40EDE62E2C57}" srcOrd="0" destOrd="0" presId="urn:microsoft.com/office/officeart/2005/8/layout/hList7"/>
    <dgm:cxn modelId="{B8327246-E716-4E34-820F-7B1EE2349CF7}" type="presOf" srcId="{AF277885-2813-42E7-BAF9-1349C1395BB6}" destId="{337B5870-D412-46A9-8E8A-920829C40F92}" srcOrd="0" destOrd="0" presId="urn:microsoft.com/office/officeart/2005/8/layout/hList7"/>
    <dgm:cxn modelId="{3BC92C6C-9198-4931-97CC-0F3AC618C594}" type="presOf" srcId="{401B4978-6C41-432E-B099-2F66D013AF0C}" destId="{683F817A-1C99-4FE6-B678-AF2DA011CE4E}" srcOrd="0" destOrd="0" presId="urn:microsoft.com/office/officeart/2005/8/layout/hList7"/>
    <dgm:cxn modelId="{56218B6E-0F27-48D2-95FF-7F0E33D7BF93}" type="presOf" srcId="{E5106730-2D1A-41A0-B2DE-A85E1C622384}" destId="{5A13D813-0913-417C-8F81-48BDD4E3F54E}" srcOrd="0" destOrd="0" presId="urn:microsoft.com/office/officeart/2005/8/layout/hList7"/>
    <dgm:cxn modelId="{FD417571-46EA-473E-B03C-F88373F027AA}" srcId="{4280FEA7-35EB-4587-8D85-566CB1688B18}" destId="{AAEF4BC7-C508-4F33-8947-9632F4352852}" srcOrd="2" destOrd="0" parTransId="{5E59688D-2AA5-41F3-91E8-40DCCB7BDE5A}" sibTransId="{401B4978-6C41-432E-B099-2F66D013AF0C}"/>
    <dgm:cxn modelId="{FAB1C978-970B-418F-8F8C-357FED776F02}" srcId="{4280FEA7-35EB-4587-8D85-566CB1688B18}" destId="{153DCE2C-43C3-487A-B020-B9D250692720}" srcOrd="0" destOrd="0" parTransId="{9146504C-CB09-4FB8-ACF2-80A450BEFAB1}" sibTransId="{E5106730-2D1A-41A0-B2DE-A85E1C622384}"/>
    <dgm:cxn modelId="{3F044E7B-C423-4D14-83F7-B41E359A4F79}" type="presOf" srcId="{AAEF4BC7-C508-4F33-8947-9632F4352852}" destId="{4F95E8D7-CDA5-46D0-8779-5B2149CF5972}" srcOrd="0" destOrd="0" presId="urn:microsoft.com/office/officeart/2005/8/layout/hList7"/>
    <dgm:cxn modelId="{E73C3181-6271-4FCE-B241-B280F902196C}" type="presOf" srcId="{16EB6863-B5FD-444E-876E-C7BEC7DA7C1A}" destId="{818721D2-9D10-4143-B3CA-575DF85C422F}" srcOrd="1" destOrd="0" presId="urn:microsoft.com/office/officeart/2005/8/layout/hList7"/>
    <dgm:cxn modelId="{28452082-E460-4F04-984E-38529AF3E801}" type="presOf" srcId="{AAEF4BC7-C508-4F33-8947-9632F4352852}" destId="{6A23A32E-1AC0-49DF-A8D4-9FC67D8774E7}" srcOrd="1" destOrd="0" presId="urn:microsoft.com/office/officeart/2005/8/layout/hList7"/>
    <dgm:cxn modelId="{925A6089-B373-4CAB-BB10-D47F54C1232A}" type="presOf" srcId="{D2FA37B2-58B7-44EE-9285-C9003233EA8E}" destId="{76074A4B-69F0-4E21-A690-2A996D8A2E60}" srcOrd="0" destOrd="0" presId="urn:microsoft.com/office/officeart/2005/8/layout/hList7"/>
    <dgm:cxn modelId="{EEB7E589-2DC7-41C0-842E-00D80D535194}" type="presOf" srcId="{B6C70AFE-F4A7-4E3A-AB56-48B009C8DFDC}" destId="{1019974B-4113-4F1C-911B-B196F2D13320}" srcOrd="0" destOrd="0" presId="urn:microsoft.com/office/officeart/2005/8/layout/hList7"/>
    <dgm:cxn modelId="{E7BFBAA0-1503-4BC8-9852-D3D7C7D0E7C3}" type="presOf" srcId="{B6C70AFE-F4A7-4E3A-AB56-48B009C8DFDC}" destId="{CC52D76F-BA65-49C3-9A3B-9F42F4C337F6}" srcOrd="1" destOrd="0" presId="urn:microsoft.com/office/officeart/2005/8/layout/hList7"/>
    <dgm:cxn modelId="{E02F05D9-E879-4BC7-AA6B-B58E3A41AFC8}" srcId="{4280FEA7-35EB-4587-8D85-566CB1688B18}" destId="{16EB6863-B5FD-444E-876E-C7BEC7DA7C1A}" srcOrd="1" destOrd="0" parTransId="{8A91386E-9FC3-454D-8130-A6C60B985B7E}" sibTransId="{AF277885-2813-42E7-BAF9-1349C1395BB6}"/>
    <dgm:cxn modelId="{128AB9DC-42AD-4339-9284-5021B1E8650C}" type="presOf" srcId="{16EB6863-B5FD-444E-876E-C7BEC7DA7C1A}" destId="{F791B3B9-7D73-495B-928E-DF2BC983F4DF}" srcOrd="0" destOrd="0" presId="urn:microsoft.com/office/officeart/2005/8/layout/hList7"/>
    <dgm:cxn modelId="{F1B83EE6-E2BF-47B2-9E2A-83A0603FD90F}" type="presOf" srcId="{6267E310-7C3F-450E-8BD1-986140CA8852}" destId="{E88A0FD7-D3C0-488B-966A-704F08409D94}" srcOrd="0" destOrd="0" presId="urn:microsoft.com/office/officeart/2005/8/layout/hList7"/>
    <dgm:cxn modelId="{85CF61E6-30C9-4841-826F-F26B156169CF}" srcId="{4280FEA7-35EB-4587-8D85-566CB1688B18}" destId="{B6C70AFE-F4A7-4E3A-AB56-48B009C8DFDC}" srcOrd="3" destOrd="0" parTransId="{44BCAB4F-347E-46E9-A9B0-0A05997F789B}" sibTransId="{D2FA37B2-58B7-44EE-9285-C9003233EA8E}"/>
    <dgm:cxn modelId="{D1900AE9-1D67-477D-9DEE-0212D1E947D9}" type="presOf" srcId="{6267E310-7C3F-450E-8BD1-986140CA8852}" destId="{C16FB51C-D98F-4EB3-89BA-42A5BF618F96}" srcOrd="1" destOrd="0" presId="urn:microsoft.com/office/officeart/2005/8/layout/hList7"/>
    <dgm:cxn modelId="{B01078FA-349E-4245-9B9C-2E9EB4DB5999}" srcId="{4280FEA7-35EB-4587-8D85-566CB1688B18}" destId="{6267E310-7C3F-450E-8BD1-986140CA8852}" srcOrd="4" destOrd="0" parTransId="{14B3A9C8-5C1C-49FC-8652-D94E0E51507C}" sibTransId="{7ED3F140-A0C4-4C7C-9FF0-45115F73DFCD}"/>
    <dgm:cxn modelId="{E2CC0477-5E79-4FB8-9E22-CAB07143CDD5}" type="presParOf" srcId="{E3DE81F1-140F-47AE-B6AA-1A68F96B9967}" destId="{0798A210-947C-496F-99F1-A88870A4C48B}" srcOrd="0" destOrd="0" presId="urn:microsoft.com/office/officeart/2005/8/layout/hList7"/>
    <dgm:cxn modelId="{934012A3-7CD4-40B7-88A9-513BEFE1DC74}" type="presParOf" srcId="{E3DE81F1-140F-47AE-B6AA-1A68F96B9967}" destId="{1C9EF72F-018F-4DF4-95AD-C202570245CE}" srcOrd="1" destOrd="0" presId="urn:microsoft.com/office/officeart/2005/8/layout/hList7"/>
    <dgm:cxn modelId="{4CDDB57B-CF1F-4D86-BF0F-654FB8D20308}" type="presParOf" srcId="{1C9EF72F-018F-4DF4-95AD-C202570245CE}" destId="{C4DE2FC0-7D38-4F5D-9343-6ABE14C9069B}" srcOrd="0" destOrd="0" presId="urn:microsoft.com/office/officeart/2005/8/layout/hList7"/>
    <dgm:cxn modelId="{62FACDD2-86B0-4C1E-8DCF-B1BBF522EE70}" type="presParOf" srcId="{C4DE2FC0-7D38-4F5D-9343-6ABE14C9069B}" destId="{AC262DDC-9328-4ADB-94D3-40EDE62E2C57}" srcOrd="0" destOrd="0" presId="urn:microsoft.com/office/officeart/2005/8/layout/hList7"/>
    <dgm:cxn modelId="{82342550-F3D6-45DE-8703-A59F97C13374}" type="presParOf" srcId="{C4DE2FC0-7D38-4F5D-9343-6ABE14C9069B}" destId="{B3EBE36F-DAE9-448D-80CE-110F8B51F77E}" srcOrd="1" destOrd="0" presId="urn:microsoft.com/office/officeart/2005/8/layout/hList7"/>
    <dgm:cxn modelId="{DD16EBE6-1C34-42F0-9A30-629A38A87F2E}" type="presParOf" srcId="{C4DE2FC0-7D38-4F5D-9343-6ABE14C9069B}" destId="{624B7A9A-8C52-4C44-9C1B-F7310A91621D}" srcOrd="2" destOrd="0" presId="urn:microsoft.com/office/officeart/2005/8/layout/hList7"/>
    <dgm:cxn modelId="{A5FE3720-D4C0-4D22-BB67-22D4DB1C1C21}" type="presParOf" srcId="{C4DE2FC0-7D38-4F5D-9343-6ABE14C9069B}" destId="{718CD0B3-E924-4955-AF10-95248061F860}" srcOrd="3" destOrd="0" presId="urn:microsoft.com/office/officeart/2005/8/layout/hList7"/>
    <dgm:cxn modelId="{D9D5489F-347E-41AF-90BB-344667AFF329}" type="presParOf" srcId="{1C9EF72F-018F-4DF4-95AD-C202570245CE}" destId="{5A13D813-0913-417C-8F81-48BDD4E3F54E}" srcOrd="1" destOrd="0" presId="urn:microsoft.com/office/officeart/2005/8/layout/hList7"/>
    <dgm:cxn modelId="{3A4D7ABA-521B-40EB-A813-4EEB3AF4072C}" type="presParOf" srcId="{1C9EF72F-018F-4DF4-95AD-C202570245CE}" destId="{1F579FB4-BC4E-4740-BA94-0E7D91C9011F}" srcOrd="2" destOrd="0" presId="urn:microsoft.com/office/officeart/2005/8/layout/hList7"/>
    <dgm:cxn modelId="{E891A82B-223E-49B8-BA0A-70696F44C13E}" type="presParOf" srcId="{1F579FB4-BC4E-4740-BA94-0E7D91C9011F}" destId="{F791B3B9-7D73-495B-928E-DF2BC983F4DF}" srcOrd="0" destOrd="0" presId="urn:microsoft.com/office/officeart/2005/8/layout/hList7"/>
    <dgm:cxn modelId="{1266CC75-79A3-476D-879F-1A988C4AB772}" type="presParOf" srcId="{1F579FB4-BC4E-4740-BA94-0E7D91C9011F}" destId="{818721D2-9D10-4143-B3CA-575DF85C422F}" srcOrd="1" destOrd="0" presId="urn:microsoft.com/office/officeart/2005/8/layout/hList7"/>
    <dgm:cxn modelId="{C8423C16-36B6-4653-AF68-B95CBF0CE4B4}" type="presParOf" srcId="{1F579FB4-BC4E-4740-BA94-0E7D91C9011F}" destId="{A16119CB-6FFF-450B-B069-CFE3F1602D61}" srcOrd="2" destOrd="0" presId="urn:microsoft.com/office/officeart/2005/8/layout/hList7"/>
    <dgm:cxn modelId="{7CADDA55-EF3C-4EE8-AC10-3CDEFB12E340}" type="presParOf" srcId="{1F579FB4-BC4E-4740-BA94-0E7D91C9011F}" destId="{5580DE74-152F-4B49-B6D0-65A23F714DDB}" srcOrd="3" destOrd="0" presId="urn:microsoft.com/office/officeart/2005/8/layout/hList7"/>
    <dgm:cxn modelId="{319BCB3D-8C60-4C20-A9DB-4BE74AFD106B}" type="presParOf" srcId="{1C9EF72F-018F-4DF4-95AD-C202570245CE}" destId="{337B5870-D412-46A9-8E8A-920829C40F92}" srcOrd="3" destOrd="0" presId="urn:microsoft.com/office/officeart/2005/8/layout/hList7"/>
    <dgm:cxn modelId="{AA7912BB-936E-41BC-97F7-08D68926ABC7}" type="presParOf" srcId="{1C9EF72F-018F-4DF4-95AD-C202570245CE}" destId="{AE9EAD5A-A258-4232-B51B-9678B7B29385}" srcOrd="4" destOrd="0" presId="urn:microsoft.com/office/officeart/2005/8/layout/hList7"/>
    <dgm:cxn modelId="{7B1707CD-9AA9-4877-BEB4-645054596E4F}" type="presParOf" srcId="{AE9EAD5A-A258-4232-B51B-9678B7B29385}" destId="{4F95E8D7-CDA5-46D0-8779-5B2149CF5972}" srcOrd="0" destOrd="0" presId="urn:microsoft.com/office/officeart/2005/8/layout/hList7"/>
    <dgm:cxn modelId="{CFE1C14E-C33D-4FA9-8CFE-5FDE48BCA2E1}" type="presParOf" srcId="{AE9EAD5A-A258-4232-B51B-9678B7B29385}" destId="{6A23A32E-1AC0-49DF-A8D4-9FC67D8774E7}" srcOrd="1" destOrd="0" presId="urn:microsoft.com/office/officeart/2005/8/layout/hList7"/>
    <dgm:cxn modelId="{FD1D4524-4038-473A-8924-48B0EF0FCA00}" type="presParOf" srcId="{AE9EAD5A-A258-4232-B51B-9678B7B29385}" destId="{11F1AC05-E091-4A0E-B02D-F2D40C89F43E}" srcOrd="2" destOrd="0" presId="urn:microsoft.com/office/officeart/2005/8/layout/hList7"/>
    <dgm:cxn modelId="{0F9FFB28-CA3F-477A-8EC2-C2FE191D092E}" type="presParOf" srcId="{AE9EAD5A-A258-4232-B51B-9678B7B29385}" destId="{A84A28D8-EE94-477D-9339-050A4DD92A71}" srcOrd="3" destOrd="0" presId="urn:microsoft.com/office/officeart/2005/8/layout/hList7"/>
    <dgm:cxn modelId="{AC61FC3F-D629-4FFC-BA39-38E8CE51B1DB}" type="presParOf" srcId="{1C9EF72F-018F-4DF4-95AD-C202570245CE}" destId="{683F817A-1C99-4FE6-B678-AF2DA011CE4E}" srcOrd="5" destOrd="0" presId="urn:microsoft.com/office/officeart/2005/8/layout/hList7"/>
    <dgm:cxn modelId="{B0DF4A5C-B0B9-43C9-86D6-E90F629A6E0A}" type="presParOf" srcId="{1C9EF72F-018F-4DF4-95AD-C202570245CE}" destId="{985FACF4-B171-4BAA-AA01-F4FC3A9B30AE}" srcOrd="6" destOrd="0" presId="urn:microsoft.com/office/officeart/2005/8/layout/hList7"/>
    <dgm:cxn modelId="{1323AF8F-C75F-4BEB-9A97-8DBE6DE2BF4C}" type="presParOf" srcId="{985FACF4-B171-4BAA-AA01-F4FC3A9B30AE}" destId="{1019974B-4113-4F1C-911B-B196F2D13320}" srcOrd="0" destOrd="0" presId="urn:microsoft.com/office/officeart/2005/8/layout/hList7"/>
    <dgm:cxn modelId="{F825B3F0-CFD3-4F1D-9463-A2F32965932D}" type="presParOf" srcId="{985FACF4-B171-4BAA-AA01-F4FC3A9B30AE}" destId="{CC52D76F-BA65-49C3-9A3B-9F42F4C337F6}" srcOrd="1" destOrd="0" presId="urn:microsoft.com/office/officeart/2005/8/layout/hList7"/>
    <dgm:cxn modelId="{218A3D57-A00B-4001-A737-46765FD94D81}" type="presParOf" srcId="{985FACF4-B171-4BAA-AA01-F4FC3A9B30AE}" destId="{EDFF3D24-FF21-41B3-989A-F0C0C9F52C88}" srcOrd="2" destOrd="0" presId="urn:microsoft.com/office/officeart/2005/8/layout/hList7"/>
    <dgm:cxn modelId="{5DC34B8A-0EF0-4074-9857-8A924073E0C7}" type="presParOf" srcId="{985FACF4-B171-4BAA-AA01-F4FC3A9B30AE}" destId="{4D1BDB5D-3EFA-43D4-B5C0-5BD3616A39B2}" srcOrd="3" destOrd="0" presId="urn:microsoft.com/office/officeart/2005/8/layout/hList7"/>
    <dgm:cxn modelId="{235AC751-0DF6-4018-BB52-82C978030A49}" type="presParOf" srcId="{1C9EF72F-018F-4DF4-95AD-C202570245CE}" destId="{76074A4B-69F0-4E21-A690-2A996D8A2E60}" srcOrd="7" destOrd="0" presId="urn:microsoft.com/office/officeart/2005/8/layout/hList7"/>
    <dgm:cxn modelId="{AE2F3EF4-0DD6-42EB-9D68-8751956282EC}" type="presParOf" srcId="{1C9EF72F-018F-4DF4-95AD-C202570245CE}" destId="{76833969-A966-4943-8B09-9E08C66E4622}" srcOrd="8" destOrd="0" presId="urn:microsoft.com/office/officeart/2005/8/layout/hList7"/>
    <dgm:cxn modelId="{6F4945FC-5A55-4939-A2F7-FDE326D5C312}" type="presParOf" srcId="{76833969-A966-4943-8B09-9E08C66E4622}" destId="{E88A0FD7-D3C0-488B-966A-704F08409D94}" srcOrd="0" destOrd="0" presId="urn:microsoft.com/office/officeart/2005/8/layout/hList7"/>
    <dgm:cxn modelId="{C6EC4E0D-8399-47AA-9970-0A5489965D07}" type="presParOf" srcId="{76833969-A966-4943-8B09-9E08C66E4622}" destId="{C16FB51C-D98F-4EB3-89BA-42A5BF618F96}" srcOrd="1" destOrd="0" presId="urn:microsoft.com/office/officeart/2005/8/layout/hList7"/>
    <dgm:cxn modelId="{BAC0786E-EA98-4CAA-A94E-1DA89C0CAEC6}" type="presParOf" srcId="{76833969-A966-4943-8B09-9E08C66E4622}" destId="{CFB38702-C848-4972-A27E-3B755F0461BE}" srcOrd="2" destOrd="0" presId="urn:microsoft.com/office/officeart/2005/8/layout/hList7"/>
    <dgm:cxn modelId="{B3A4AF59-5297-4D42-BADD-312530F3EBF1}" type="presParOf" srcId="{76833969-A966-4943-8B09-9E08C66E4622}" destId="{1F8264E7-0473-4A5C-92A5-D4A0A7FACB1E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62DDC-9328-4ADB-94D3-40EDE62E2C57}">
      <dsp:nvSpPr>
        <dsp:cNvPr id="0" name=""/>
        <dsp:cNvSpPr/>
      </dsp:nvSpPr>
      <dsp:spPr>
        <a:xfrm>
          <a:off x="0" y="0"/>
          <a:ext cx="2216046" cy="3749291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solidFill>
                <a:srgbClr val="404040"/>
              </a:solidFill>
            </a:rPr>
            <a:t>Données</a:t>
          </a:r>
          <a:br>
            <a:rPr lang="fr-FR" sz="3300" kern="1200" dirty="0">
              <a:solidFill>
                <a:srgbClr val="404040"/>
              </a:solidFill>
            </a:rPr>
          </a:br>
          <a:r>
            <a:rPr lang="fr-FR" sz="3300" kern="1200" dirty="0">
              <a:solidFill>
                <a:srgbClr val="404040"/>
              </a:solidFill>
            </a:rPr>
            <a:t>Annuelles</a:t>
          </a:r>
        </a:p>
      </dsp:txBody>
      <dsp:txXfrm>
        <a:off x="0" y="1499716"/>
        <a:ext cx="2216046" cy="1499716"/>
      </dsp:txXfrm>
    </dsp:sp>
    <dsp:sp modelId="{718CD0B3-E924-4955-AF10-95248061F860}">
      <dsp:nvSpPr>
        <dsp:cNvPr id="0" name=""/>
        <dsp:cNvSpPr/>
      </dsp:nvSpPr>
      <dsp:spPr>
        <a:xfrm>
          <a:off x="483766" y="224957"/>
          <a:ext cx="1248513" cy="124851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791B3B9-7D73-495B-928E-DF2BC983F4DF}">
      <dsp:nvSpPr>
        <dsp:cNvPr id="0" name=""/>
        <dsp:cNvSpPr/>
      </dsp:nvSpPr>
      <dsp:spPr>
        <a:xfrm>
          <a:off x="2282527" y="0"/>
          <a:ext cx="2216046" cy="3749291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solidFill>
                <a:srgbClr val="404040"/>
              </a:solidFill>
            </a:rPr>
            <a:t>Nouveaux</a:t>
          </a:r>
          <a:br>
            <a:rPr lang="fr-FR" sz="3300" kern="1200" dirty="0">
              <a:solidFill>
                <a:srgbClr val="404040"/>
              </a:solidFill>
            </a:rPr>
          </a:br>
          <a:r>
            <a:rPr lang="fr-FR" sz="3300" kern="1200" dirty="0">
              <a:solidFill>
                <a:srgbClr val="404040"/>
              </a:solidFill>
            </a:rPr>
            <a:t>Thèmes</a:t>
          </a:r>
        </a:p>
      </dsp:txBody>
      <dsp:txXfrm>
        <a:off x="2282527" y="1499716"/>
        <a:ext cx="2216046" cy="1499716"/>
      </dsp:txXfrm>
    </dsp:sp>
    <dsp:sp modelId="{5580DE74-152F-4B49-B6D0-65A23F714DDB}">
      <dsp:nvSpPr>
        <dsp:cNvPr id="0" name=""/>
        <dsp:cNvSpPr/>
      </dsp:nvSpPr>
      <dsp:spPr>
        <a:xfrm>
          <a:off x="2766293" y="224957"/>
          <a:ext cx="1248513" cy="124851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95E8D7-CDA5-46D0-8779-5B2149CF5972}">
      <dsp:nvSpPr>
        <dsp:cNvPr id="0" name=""/>
        <dsp:cNvSpPr/>
      </dsp:nvSpPr>
      <dsp:spPr>
        <a:xfrm>
          <a:off x="4565055" y="0"/>
          <a:ext cx="2216046" cy="3749291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solidFill>
                <a:srgbClr val="404040"/>
              </a:solidFill>
            </a:rPr>
            <a:t>Nombre de cases</a:t>
          </a:r>
        </a:p>
      </dsp:txBody>
      <dsp:txXfrm>
        <a:off x="4565055" y="1499716"/>
        <a:ext cx="2216046" cy="1499716"/>
      </dsp:txXfrm>
    </dsp:sp>
    <dsp:sp modelId="{A84A28D8-EE94-477D-9339-050A4DD92A71}">
      <dsp:nvSpPr>
        <dsp:cNvPr id="0" name=""/>
        <dsp:cNvSpPr/>
      </dsp:nvSpPr>
      <dsp:spPr>
        <a:xfrm>
          <a:off x="5048821" y="224957"/>
          <a:ext cx="1248513" cy="124851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019974B-4113-4F1C-911B-B196F2D13320}">
      <dsp:nvSpPr>
        <dsp:cNvPr id="0" name=""/>
        <dsp:cNvSpPr/>
      </dsp:nvSpPr>
      <dsp:spPr>
        <a:xfrm>
          <a:off x="6847583" y="0"/>
          <a:ext cx="2216046" cy="3749291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solidFill>
                <a:srgbClr val="404040"/>
              </a:solidFill>
            </a:rPr>
            <a:t>Profil utilisateur</a:t>
          </a:r>
        </a:p>
      </dsp:txBody>
      <dsp:txXfrm>
        <a:off x="6847583" y="1499716"/>
        <a:ext cx="2216046" cy="1499716"/>
      </dsp:txXfrm>
    </dsp:sp>
    <dsp:sp modelId="{4D1BDB5D-3EFA-43D4-B5C0-5BD3616A39B2}">
      <dsp:nvSpPr>
        <dsp:cNvPr id="0" name=""/>
        <dsp:cNvSpPr/>
      </dsp:nvSpPr>
      <dsp:spPr>
        <a:xfrm>
          <a:off x="7331349" y="224957"/>
          <a:ext cx="1248513" cy="1248513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88A0FD7-D3C0-488B-966A-704F08409D94}">
      <dsp:nvSpPr>
        <dsp:cNvPr id="0" name=""/>
        <dsp:cNvSpPr/>
      </dsp:nvSpPr>
      <dsp:spPr>
        <a:xfrm>
          <a:off x="9130110" y="0"/>
          <a:ext cx="2216046" cy="3749291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solidFill>
                <a:srgbClr val="404040"/>
              </a:solidFill>
            </a:rPr>
            <a:t>Autres règles</a:t>
          </a:r>
        </a:p>
      </dsp:txBody>
      <dsp:txXfrm>
        <a:off x="9130110" y="1499716"/>
        <a:ext cx="2216046" cy="1499716"/>
      </dsp:txXfrm>
    </dsp:sp>
    <dsp:sp modelId="{1F8264E7-0473-4A5C-92A5-D4A0A7FACB1E}">
      <dsp:nvSpPr>
        <dsp:cNvPr id="0" name=""/>
        <dsp:cNvSpPr/>
      </dsp:nvSpPr>
      <dsp:spPr>
        <a:xfrm>
          <a:off x="9613876" y="224957"/>
          <a:ext cx="1248513" cy="1248513"/>
        </a:xfrm>
        <a:prstGeom prst="ellipse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798A210-947C-496F-99F1-A88870A4C48B}">
      <dsp:nvSpPr>
        <dsp:cNvPr id="0" name=""/>
        <dsp:cNvSpPr/>
      </dsp:nvSpPr>
      <dsp:spPr>
        <a:xfrm>
          <a:off x="453846" y="2999432"/>
          <a:ext cx="10438464" cy="562393"/>
        </a:xfrm>
        <a:prstGeom prst="leftRightArrow">
          <a:avLst/>
        </a:prstGeom>
        <a:solidFill>
          <a:srgbClr val="2B2B2B"/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jpg>
</file>

<file path=ppt/media/image40.png>
</file>

<file path=ppt/media/image41.tmp>
</file>

<file path=ppt/media/image42.tmp>
</file>

<file path=ppt/media/image43.jp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8AC47-CF4A-41E8-AF15-1E59268713F5}" type="datetimeFigureOut">
              <a:rPr lang="fr-FR" smtClean="0"/>
              <a:t>10/03/2020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D8D80-96F8-45F9-95DA-6C745BCBD3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910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427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631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RISQUE : beaucoup de donnée mais attention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8145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7781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9270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D8D80-96F8-45F9-95DA-6C745BCBD33F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826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0D34DF9-F779-4EB9-A1A0-4293758F3697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31A4B-ECEA-40BD-B0FB-F167AA9F6751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A515A-56E4-46BA-94A5-FF5BBD367703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307C7-165B-4F82-A43A-DE6CE2A21C98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59F8E2-68FF-488D-97BD-1DBAA4D88CAC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CFCDA-0B03-4246-AFB1-60F5B3A26DBB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CF9C-3074-4FF9-95A2-9975F3036DB8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F2BF-CB98-4451-AFC4-0EC5CBA7CFC2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37029-F7E9-4B8D-ADD0-6D2AA672D4D3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39C153C-12B7-4DCA-9811-1F8F5F74553A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2276F-0D0D-45DA-9E63-E8D057829B09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EEFE4B2-3C21-4325-9933-172BA5D99575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i="1">
                <a:solidFill>
                  <a:srgbClr val="404040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svg"/><Relationship Id="rId18" Type="http://schemas.openxmlformats.org/officeDocument/2006/relationships/image" Target="../media/image31.png"/><Relationship Id="rId3" Type="http://schemas.openxmlformats.org/officeDocument/2006/relationships/video" Target="NULL" TargetMode="External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video" Target="../media/media2.mp4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microsoft.com/office/2007/relationships/media" Target="../media/media2.mp4"/><Relationship Id="rId6" Type="http://schemas.openxmlformats.org/officeDocument/2006/relationships/notesSlide" Target="../notesSlides/notesSlide4.xml"/><Relationship Id="rId11" Type="http://schemas.openxmlformats.org/officeDocument/2006/relationships/image" Target="../media/image24.png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28.png"/><Relationship Id="rId10" Type="http://schemas.openxmlformats.org/officeDocument/2006/relationships/image" Target="../media/image23.svg"/><Relationship Id="rId19" Type="http://schemas.openxmlformats.org/officeDocument/2006/relationships/image" Target="../media/image32.png"/><Relationship Id="rId4" Type="http://schemas.microsoft.com/office/2007/relationships/media" Target="../media/media3.mp4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mp"/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mp"/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tmp"/><Relationship Id="rId4" Type="http://schemas.openxmlformats.org/officeDocument/2006/relationships/image" Target="../media/image38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m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sv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7.jp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6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12" Type="http://schemas.openxmlformats.org/officeDocument/2006/relationships/image" Target="../media/image18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7.png"/><Relationship Id="rId5" Type="http://schemas.openxmlformats.org/officeDocument/2006/relationships/image" Target="../media/image13.svg"/><Relationship Id="rId10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B858C1DE-6510-4086-8712-C67BBCCD6136}"/>
              </a:ext>
            </a:extLst>
          </p:cNvPr>
          <p:cNvSpPr/>
          <p:nvPr/>
        </p:nvSpPr>
        <p:spPr>
          <a:xfrm>
            <a:off x="2207312" y="3945974"/>
            <a:ext cx="8651926" cy="1591431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BE070C-61A5-4A5F-85DB-88EA67227640}"/>
              </a:ext>
            </a:extLst>
          </p:cNvPr>
          <p:cNvSpPr txBox="1">
            <a:spLocks/>
          </p:cNvSpPr>
          <p:nvPr/>
        </p:nvSpPr>
        <p:spPr>
          <a:xfrm>
            <a:off x="581191" y="1111871"/>
            <a:ext cx="10993549" cy="1475013"/>
          </a:xfrm>
          <a:prstGeom prst="rect">
            <a:avLst/>
          </a:prstGeom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44444"/>
                </a:solidFill>
              </a:rPr>
              <a:t>Projet </a:t>
            </a:r>
            <a:r>
              <a:rPr lang="fr-FR" sz="3200" dirty="0" err="1">
                <a:solidFill>
                  <a:srgbClr val="444444"/>
                </a:solidFill>
              </a:rPr>
              <a:t>géonumérique</a:t>
            </a:r>
            <a:endParaRPr lang="fr-FR" sz="32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C64B9ED-9A7D-4BE9-8694-F9575DEFDEE8}"/>
              </a:ext>
            </a:extLst>
          </p:cNvPr>
          <p:cNvSpPr txBox="1">
            <a:spLocks/>
          </p:cNvSpPr>
          <p:nvPr/>
        </p:nvSpPr>
        <p:spPr>
          <a:xfrm>
            <a:off x="581194" y="2586885"/>
            <a:ext cx="10993546" cy="590321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7D535"/>
              </a:buClr>
              <a:buSzTx/>
            </a:pPr>
            <a:r>
              <a:rPr lang="fr-FR" i="1" dirty="0">
                <a:solidFill>
                  <a:srgbClr val="444444"/>
                </a:solidFill>
              </a:rPr>
              <a:t>ARGOUD Mathilde, JEAN-JAQUES Lucas, MARTINEZ Corentin, FOURNEYRON Axel</a:t>
            </a:r>
            <a:endParaRPr lang="fr-FR" i="1" noProof="1">
              <a:solidFill>
                <a:srgbClr val="444444"/>
              </a:solidFill>
            </a:endParaRPr>
          </a:p>
          <a:p>
            <a:endParaRPr lang="fr-FR" sz="1200" i="1" noProof="1">
              <a:solidFill>
                <a:srgbClr val="444444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BE2D16-7553-4A20-9EC8-DF185D4AA6F9}"/>
              </a:ext>
            </a:extLst>
          </p:cNvPr>
          <p:cNvSpPr/>
          <p:nvPr/>
        </p:nvSpPr>
        <p:spPr>
          <a:xfrm>
            <a:off x="9122918" y="3150258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44E33B-F0DE-4D2C-BF35-1D8408447343}"/>
              </a:ext>
            </a:extLst>
          </p:cNvPr>
          <p:cNvSpPr/>
          <p:nvPr/>
        </p:nvSpPr>
        <p:spPr>
          <a:xfrm>
            <a:off x="8258082" y="3150258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066EBC-BE7D-4B81-9052-AF26B9B3D023}"/>
              </a:ext>
            </a:extLst>
          </p:cNvPr>
          <p:cNvSpPr/>
          <p:nvPr/>
        </p:nvSpPr>
        <p:spPr>
          <a:xfrm>
            <a:off x="10852593" y="3150258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604B2F-0612-4390-BA64-B21FB9F27D40}"/>
              </a:ext>
            </a:extLst>
          </p:cNvPr>
          <p:cNvSpPr/>
          <p:nvPr/>
        </p:nvSpPr>
        <p:spPr>
          <a:xfrm>
            <a:off x="9987754" y="3150258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5BE176-F998-4132-8EAF-A7D3FA12F36E}"/>
              </a:ext>
            </a:extLst>
          </p:cNvPr>
          <p:cNvSpPr/>
          <p:nvPr/>
        </p:nvSpPr>
        <p:spPr>
          <a:xfrm>
            <a:off x="5663574" y="3150258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A6D4CE-6E3E-4780-985B-A8FD4627A625}"/>
              </a:ext>
            </a:extLst>
          </p:cNvPr>
          <p:cNvSpPr/>
          <p:nvPr/>
        </p:nvSpPr>
        <p:spPr>
          <a:xfrm>
            <a:off x="4798738" y="3150258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EF55D6-9C10-4307-81B9-BBDEB08C78E9}"/>
              </a:ext>
            </a:extLst>
          </p:cNvPr>
          <p:cNvSpPr/>
          <p:nvPr/>
        </p:nvSpPr>
        <p:spPr>
          <a:xfrm>
            <a:off x="7393246" y="3150258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F1B871-4431-4EA2-B758-363D7C412E2B}"/>
              </a:ext>
            </a:extLst>
          </p:cNvPr>
          <p:cNvSpPr/>
          <p:nvPr/>
        </p:nvSpPr>
        <p:spPr>
          <a:xfrm>
            <a:off x="6528410" y="3150258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0E33DF-FB02-4721-87B5-493E8CFDB7A2}"/>
              </a:ext>
            </a:extLst>
          </p:cNvPr>
          <p:cNvSpPr/>
          <p:nvPr/>
        </p:nvSpPr>
        <p:spPr>
          <a:xfrm>
            <a:off x="2204230" y="3150258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EFA317-FCE4-49A2-B8C8-77B9F05889E8}"/>
              </a:ext>
            </a:extLst>
          </p:cNvPr>
          <p:cNvSpPr/>
          <p:nvPr/>
        </p:nvSpPr>
        <p:spPr>
          <a:xfrm>
            <a:off x="1339394" y="3150258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AF82AC-B9B2-452B-9E5A-39977ABC9712}"/>
              </a:ext>
            </a:extLst>
          </p:cNvPr>
          <p:cNvSpPr/>
          <p:nvPr/>
        </p:nvSpPr>
        <p:spPr>
          <a:xfrm>
            <a:off x="3933902" y="3150258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6C1142-618E-40AA-BAA9-3A7A23000ACF}"/>
              </a:ext>
            </a:extLst>
          </p:cNvPr>
          <p:cNvSpPr/>
          <p:nvPr/>
        </p:nvSpPr>
        <p:spPr>
          <a:xfrm>
            <a:off x="3069066" y="3150258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F5CC34-83C4-49B4-BB55-60DA886C85B0}"/>
              </a:ext>
            </a:extLst>
          </p:cNvPr>
          <p:cNvSpPr/>
          <p:nvPr/>
        </p:nvSpPr>
        <p:spPr>
          <a:xfrm>
            <a:off x="474558" y="3150258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A2783-B99C-422D-83F8-B906FF159CB9}"/>
              </a:ext>
            </a:extLst>
          </p:cNvPr>
          <p:cNvSpPr/>
          <p:nvPr/>
        </p:nvSpPr>
        <p:spPr>
          <a:xfrm>
            <a:off x="9122918" y="3945974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CB83A-160B-4F3C-8B6E-B528AEC08D3D}"/>
              </a:ext>
            </a:extLst>
          </p:cNvPr>
          <p:cNvSpPr/>
          <p:nvPr/>
        </p:nvSpPr>
        <p:spPr>
          <a:xfrm>
            <a:off x="8258082" y="3945974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1FA740-A9E0-44F7-982D-C5783D1367C4}"/>
              </a:ext>
            </a:extLst>
          </p:cNvPr>
          <p:cNvSpPr/>
          <p:nvPr/>
        </p:nvSpPr>
        <p:spPr>
          <a:xfrm>
            <a:off x="10852593" y="3945974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7767CA-EE19-41D1-87DB-A075CB064D60}"/>
              </a:ext>
            </a:extLst>
          </p:cNvPr>
          <p:cNvSpPr/>
          <p:nvPr/>
        </p:nvSpPr>
        <p:spPr>
          <a:xfrm>
            <a:off x="9987754" y="3945974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15AD0A-9CC7-40C6-8359-BFBA97F768E7}"/>
              </a:ext>
            </a:extLst>
          </p:cNvPr>
          <p:cNvSpPr/>
          <p:nvPr/>
        </p:nvSpPr>
        <p:spPr>
          <a:xfrm>
            <a:off x="5663574" y="3945974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4A942F-237F-484E-994F-D729158F9ABC}"/>
              </a:ext>
            </a:extLst>
          </p:cNvPr>
          <p:cNvSpPr/>
          <p:nvPr/>
        </p:nvSpPr>
        <p:spPr>
          <a:xfrm>
            <a:off x="4798738" y="3945974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11C89C-5127-4EB0-AC2B-2A3B2E85662C}"/>
              </a:ext>
            </a:extLst>
          </p:cNvPr>
          <p:cNvSpPr/>
          <p:nvPr/>
        </p:nvSpPr>
        <p:spPr>
          <a:xfrm>
            <a:off x="7393246" y="3945974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935254-F1C0-43CD-9C07-045D265BA767}"/>
              </a:ext>
            </a:extLst>
          </p:cNvPr>
          <p:cNvSpPr/>
          <p:nvPr/>
        </p:nvSpPr>
        <p:spPr>
          <a:xfrm>
            <a:off x="6528410" y="3945974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B41E34-7963-4F36-9E0D-1DEADBF3A45C}"/>
              </a:ext>
            </a:extLst>
          </p:cNvPr>
          <p:cNvSpPr/>
          <p:nvPr/>
        </p:nvSpPr>
        <p:spPr>
          <a:xfrm>
            <a:off x="2204230" y="3945974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B204E9-F01D-47BB-9DF7-1318A8BA8266}"/>
              </a:ext>
            </a:extLst>
          </p:cNvPr>
          <p:cNvSpPr/>
          <p:nvPr/>
        </p:nvSpPr>
        <p:spPr>
          <a:xfrm>
            <a:off x="1339394" y="3945974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4083AA-2041-4CF6-BFF5-131E5C980E08}"/>
              </a:ext>
            </a:extLst>
          </p:cNvPr>
          <p:cNvSpPr/>
          <p:nvPr/>
        </p:nvSpPr>
        <p:spPr>
          <a:xfrm>
            <a:off x="3933902" y="3945974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373CE10-DF56-4D67-8ABB-D811A069C00E}"/>
              </a:ext>
            </a:extLst>
          </p:cNvPr>
          <p:cNvSpPr/>
          <p:nvPr/>
        </p:nvSpPr>
        <p:spPr>
          <a:xfrm>
            <a:off x="3069066" y="3945974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9AD97A-EF02-4EA3-A1A9-0845EF7171D6}"/>
              </a:ext>
            </a:extLst>
          </p:cNvPr>
          <p:cNvSpPr/>
          <p:nvPr/>
        </p:nvSpPr>
        <p:spPr>
          <a:xfrm>
            <a:off x="474558" y="3945974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A9C2953-14E3-470D-8E6A-6CEFD1467468}"/>
              </a:ext>
            </a:extLst>
          </p:cNvPr>
          <p:cNvSpPr/>
          <p:nvPr/>
        </p:nvSpPr>
        <p:spPr>
          <a:xfrm>
            <a:off x="9122411" y="4741690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1416FE8-3594-4E92-A7CF-3B825C9A1B20}"/>
              </a:ext>
            </a:extLst>
          </p:cNvPr>
          <p:cNvSpPr/>
          <p:nvPr/>
        </p:nvSpPr>
        <p:spPr>
          <a:xfrm>
            <a:off x="8257320" y="4741690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7385C8C-2EED-4B6D-8A1B-72C49081ED11}"/>
              </a:ext>
            </a:extLst>
          </p:cNvPr>
          <p:cNvSpPr/>
          <p:nvPr/>
        </p:nvSpPr>
        <p:spPr>
          <a:xfrm>
            <a:off x="10852593" y="4741690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F96F8-090A-464F-A9B1-0CF3C0CD8254}"/>
              </a:ext>
            </a:extLst>
          </p:cNvPr>
          <p:cNvSpPr/>
          <p:nvPr/>
        </p:nvSpPr>
        <p:spPr>
          <a:xfrm>
            <a:off x="9987502" y="4741690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2F8FC1C-F334-4FBF-A120-D54A7EAA4F8D}"/>
              </a:ext>
            </a:extLst>
          </p:cNvPr>
          <p:cNvSpPr/>
          <p:nvPr/>
        </p:nvSpPr>
        <p:spPr>
          <a:xfrm>
            <a:off x="5662047" y="4741690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204974-D304-4479-9B98-7FD93DC1A6F2}"/>
              </a:ext>
            </a:extLst>
          </p:cNvPr>
          <p:cNvSpPr/>
          <p:nvPr/>
        </p:nvSpPr>
        <p:spPr>
          <a:xfrm>
            <a:off x="4796956" y="4741690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794968D-3589-4DB7-AAE9-9551B59D670A}"/>
              </a:ext>
            </a:extLst>
          </p:cNvPr>
          <p:cNvSpPr/>
          <p:nvPr/>
        </p:nvSpPr>
        <p:spPr>
          <a:xfrm>
            <a:off x="7392229" y="4741690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7F1FD39-A399-4D73-97D7-813582F2A7CE}"/>
              </a:ext>
            </a:extLst>
          </p:cNvPr>
          <p:cNvSpPr/>
          <p:nvPr/>
        </p:nvSpPr>
        <p:spPr>
          <a:xfrm>
            <a:off x="6527138" y="4741690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AFA6BD0-C578-4FF7-AE23-FAEAA3AD835B}"/>
              </a:ext>
            </a:extLst>
          </p:cNvPr>
          <p:cNvSpPr/>
          <p:nvPr/>
        </p:nvSpPr>
        <p:spPr>
          <a:xfrm>
            <a:off x="2201683" y="4741690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43AA57-F81A-48AA-BADA-B697800A51B3}"/>
              </a:ext>
            </a:extLst>
          </p:cNvPr>
          <p:cNvSpPr/>
          <p:nvPr/>
        </p:nvSpPr>
        <p:spPr>
          <a:xfrm>
            <a:off x="1336592" y="4741690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7587EC2-CFA4-4569-A314-E7E664C0A26D}"/>
              </a:ext>
            </a:extLst>
          </p:cNvPr>
          <p:cNvSpPr/>
          <p:nvPr/>
        </p:nvSpPr>
        <p:spPr>
          <a:xfrm>
            <a:off x="3931865" y="4741690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6000E78-9BF0-464F-8E56-6AA9E25C9DCB}"/>
              </a:ext>
            </a:extLst>
          </p:cNvPr>
          <p:cNvSpPr/>
          <p:nvPr/>
        </p:nvSpPr>
        <p:spPr>
          <a:xfrm>
            <a:off x="3066774" y="4741690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AF0BB23-13A2-480E-9406-99F27C46ADC5}"/>
              </a:ext>
            </a:extLst>
          </p:cNvPr>
          <p:cNvSpPr/>
          <p:nvPr/>
        </p:nvSpPr>
        <p:spPr>
          <a:xfrm>
            <a:off x="471501" y="4741690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CB5ABA-F90B-423A-80EA-46C37933433B}"/>
              </a:ext>
            </a:extLst>
          </p:cNvPr>
          <p:cNvSpPr/>
          <p:nvPr/>
        </p:nvSpPr>
        <p:spPr>
          <a:xfrm>
            <a:off x="9116804" y="5537406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941C461-7175-48EB-914E-7E3AE5103234}"/>
              </a:ext>
            </a:extLst>
          </p:cNvPr>
          <p:cNvSpPr/>
          <p:nvPr/>
        </p:nvSpPr>
        <p:spPr>
          <a:xfrm>
            <a:off x="8251968" y="5537406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6DA2FB2-CA14-432A-A6AF-1ED68D49EE68}"/>
              </a:ext>
            </a:extLst>
          </p:cNvPr>
          <p:cNvSpPr/>
          <p:nvPr/>
        </p:nvSpPr>
        <p:spPr>
          <a:xfrm>
            <a:off x="10846479" y="5537406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E2D0405-6BA4-484F-A827-528FB603EBCC}"/>
              </a:ext>
            </a:extLst>
          </p:cNvPr>
          <p:cNvSpPr/>
          <p:nvPr/>
        </p:nvSpPr>
        <p:spPr>
          <a:xfrm>
            <a:off x="9981640" y="5537406"/>
            <a:ext cx="871737" cy="7957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F907DC3-842F-41D1-A37F-B6D48D609925}"/>
              </a:ext>
            </a:extLst>
          </p:cNvPr>
          <p:cNvSpPr/>
          <p:nvPr/>
        </p:nvSpPr>
        <p:spPr>
          <a:xfrm>
            <a:off x="5657460" y="5537406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96BAB96-6880-498C-A97E-89B8573B943B}"/>
              </a:ext>
            </a:extLst>
          </p:cNvPr>
          <p:cNvSpPr/>
          <p:nvPr/>
        </p:nvSpPr>
        <p:spPr>
          <a:xfrm>
            <a:off x="4792624" y="5537406"/>
            <a:ext cx="871737" cy="795716"/>
          </a:xfrm>
          <a:prstGeom prst="rect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7A4F00C-BFF0-4687-B3CF-2B04E8EEB31F}"/>
              </a:ext>
            </a:extLst>
          </p:cNvPr>
          <p:cNvSpPr/>
          <p:nvPr/>
        </p:nvSpPr>
        <p:spPr>
          <a:xfrm>
            <a:off x="7387132" y="5537406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ECD82D6-15A8-43DC-88CB-ED441CC7028C}"/>
              </a:ext>
            </a:extLst>
          </p:cNvPr>
          <p:cNvSpPr/>
          <p:nvPr/>
        </p:nvSpPr>
        <p:spPr>
          <a:xfrm>
            <a:off x="6522296" y="5537406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A340B7-AA0B-4FCA-9911-2A900C3D8EDA}"/>
              </a:ext>
            </a:extLst>
          </p:cNvPr>
          <p:cNvSpPr/>
          <p:nvPr/>
        </p:nvSpPr>
        <p:spPr>
          <a:xfrm>
            <a:off x="2198116" y="5537406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5F772CD-1019-41F0-83B0-B0B89DD7188E}"/>
              </a:ext>
            </a:extLst>
          </p:cNvPr>
          <p:cNvSpPr/>
          <p:nvPr/>
        </p:nvSpPr>
        <p:spPr>
          <a:xfrm>
            <a:off x="1333280" y="5537406"/>
            <a:ext cx="871737" cy="7957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E01A491-45B7-41B3-A7C9-9CF7F523195C}"/>
              </a:ext>
            </a:extLst>
          </p:cNvPr>
          <p:cNvSpPr/>
          <p:nvPr/>
        </p:nvSpPr>
        <p:spPr>
          <a:xfrm>
            <a:off x="3927788" y="5537406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9C60F38-31D7-416F-9265-7C5B5FA5F8FE}"/>
              </a:ext>
            </a:extLst>
          </p:cNvPr>
          <p:cNvSpPr/>
          <p:nvPr/>
        </p:nvSpPr>
        <p:spPr>
          <a:xfrm>
            <a:off x="3062952" y="5537406"/>
            <a:ext cx="871737" cy="795716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DDE94C8-2895-46F9-9D1C-69DF5ECD796C}"/>
              </a:ext>
            </a:extLst>
          </p:cNvPr>
          <p:cNvSpPr/>
          <p:nvPr/>
        </p:nvSpPr>
        <p:spPr>
          <a:xfrm>
            <a:off x="468444" y="5537406"/>
            <a:ext cx="871737" cy="7957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3C387433-8328-4B6F-9B3E-800043D781A6}"/>
              </a:ext>
            </a:extLst>
          </p:cNvPr>
          <p:cNvSpPr txBox="1">
            <a:spLocks/>
          </p:cNvSpPr>
          <p:nvPr/>
        </p:nvSpPr>
        <p:spPr>
          <a:xfrm>
            <a:off x="1338887" y="3881482"/>
            <a:ext cx="9520352" cy="165592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6000" dirty="0"/>
              <a:t>Démineur Durable</a:t>
            </a:r>
          </a:p>
        </p:txBody>
      </p:sp>
      <p:pic>
        <p:nvPicPr>
          <p:cNvPr id="58" name="Image 57" descr="Une image contenant dessin, chemise, signe&#10;&#10;Description générée automatiquement">
            <a:extLst>
              <a:ext uri="{FF2B5EF4-FFF2-40B4-BE49-F238E27FC236}">
                <a16:creationId xmlns:a16="http://schemas.microsoft.com/office/drawing/2014/main" id="{B1BB9B6C-B4C2-473C-9280-6B858AE64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44" y="709696"/>
            <a:ext cx="1207956" cy="1209135"/>
          </a:xfrm>
          <a:prstGeom prst="rect">
            <a:avLst/>
          </a:prstGeom>
        </p:spPr>
      </p:pic>
      <p:sp>
        <p:nvSpPr>
          <p:cNvPr id="60" name="Ellipse 59">
            <a:extLst>
              <a:ext uri="{FF2B5EF4-FFF2-40B4-BE49-F238E27FC236}">
                <a16:creationId xmlns:a16="http://schemas.microsoft.com/office/drawing/2014/main" id="{CA084036-25AF-4696-94A6-C60CBC06308F}"/>
              </a:ext>
            </a:extLst>
          </p:cNvPr>
          <p:cNvSpPr/>
          <p:nvPr/>
        </p:nvSpPr>
        <p:spPr>
          <a:xfrm>
            <a:off x="9486415" y="709697"/>
            <a:ext cx="2231801" cy="222894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9533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63"/>
    </mc:Choice>
    <mc:Fallback>
      <p:transition spd="slow" advTm="34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3500"/>
                            </p:stCondLst>
                            <p:childTnLst>
                              <p:par>
                                <p:cTn id="1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4000"/>
                            </p:stCondLst>
                            <p:childTnLst>
                              <p:par>
                                <p:cTn id="16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71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7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4200"/>
                            </p:stCondLst>
                            <p:childTnLst>
                              <p:par>
                                <p:cTn id="17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8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84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5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4400"/>
                            </p:stCondLst>
                            <p:childTnLst>
                              <p:par>
                                <p:cTn id="18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89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2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93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4600"/>
                            </p:stCondLst>
                            <p:childTnLst>
                              <p:par>
                                <p:cTn id="19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7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19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1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02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3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800"/>
                            </p:stCondLst>
                            <p:childTnLst>
                              <p:par>
                                <p:cTn id="20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0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11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5000"/>
                            </p:stCondLst>
                            <p:childTnLst>
                              <p:par>
                                <p:cTn id="21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16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9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20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1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5200"/>
                            </p:stCondLst>
                            <p:childTnLst>
                              <p:par>
                                <p:cTn id="2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2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2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0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5400"/>
                            </p:stCondLst>
                            <p:childTnLst>
                              <p:par>
                                <p:cTn id="23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34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38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5600"/>
                            </p:stCondLst>
                            <p:childTnLst>
                              <p:par>
                                <p:cTn id="24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2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43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4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8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5800"/>
                            </p:stCondLst>
                            <p:childTnLst>
                              <p:par>
                                <p:cTn id="25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1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3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5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56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6000"/>
                            </p:stCondLst>
                            <p:childTnLst>
                              <p:par>
                                <p:cTn id="25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61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2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4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65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6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6200"/>
                            </p:stCondLst>
                            <p:childTnLst>
                              <p:par>
                                <p:cTn id="26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70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3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74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5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6400"/>
                            </p:stCondLst>
                            <p:childTnLst>
                              <p:par>
                                <p:cTn id="27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8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279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0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286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7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mph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>
                                        <p:cTn id="289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290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mph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>
                                        <p:cTn id="293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294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mph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>
                                        <p:cTn id="297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298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9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mph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>
                                        <p:cTn id="301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02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3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mph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>
                                        <p:cTn id="305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06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7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mph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>
                                        <p:cTn id="309" dur="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10" dur="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" presetID="1" presetClass="emph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>
                                        <p:cTn id="313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14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5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" presetClass="emph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>
                                        <p:cTn id="317" dur="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18" dur="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9" dur="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1" presetClass="emph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>
                                        <p:cTn id="321" dur="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22" dur="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3" dur="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4" presetID="1" presetClass="emph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>
                                        <p:cTn id="325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26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7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" presetClass="emph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>
                                        <p:cTn id="329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30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1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" presetClass="emph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>
                                        <p:cTn id="333" dur="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34" dur="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5" dur="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337" dur="1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38" dur="1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9" dur="1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341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42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3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345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46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7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349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50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1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" presetClass="emph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>
                                        <p:cTn id="353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54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5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1" presetClass="emph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>
                                        <p:cTn id="357" dur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58" dur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9" dur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presetID="1" presetClass="emph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>
                                        <p:cTn id="361" dur="1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62" dur="1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3" dur="1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" presetClass="emph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>
                                        <p:cTn id="365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A3838"/>
                                      </p:to>
                                    </p:animClr>
                                    <p:set>
                                      <p:cBhvr>
                                        <p:cTn id="366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7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7150"/>
                            </p:stCondLst>
                            <p:childTnLst>
                              <p:par>
                                <p:cTn id="3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Données liées à la thématique</a:t>
            </a: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45E31A75-AAF7-42A2-8505-0108FCBB6BC1}"/>
              </a:ext>
            </a:extLst>
          </p:cNvPr>
          <p:cNvSpPr/>
          <p:nvPr/>
        </p:nvSpPr>
        <p:spPr>
          <a:xfrm>
            <a:off x="3058046" y="1990653"/>
            <a:ext cx="2728031" cy="644609"/>
          </a:xfrm>
          <a:custGeom>
            <a:avLst/>
            <a:gdLst>
              <a:gd name="connsiteX0" fmla="*/ 0 w 1692505"/>
              <a:gd name="connsiteY0" fmla="*/ 0 h 660776"/>
              <a:gd name="connsiteX1" fmla="*/ 1692505 w 1692505"/>
              <a:gd name="connsiteY1" fmla="*/ 0 h 660776"/>
              <a:gd name="connsiteX2" fmla="*/ 1692505 w 1692505"/>
              <a:gd name="connsiteY2" fmla="*/ 660776 h 660776"/>
              <a:gd name="connsiteX3" fmla="*/ 0 w 1692505"/>
              <a:gd name="connsiteY3" fmla="*/ 660776 h 660776"/>
              <a:gd name="connsiteX4" fmla="*/ 0 w 1692505"/>
              <a:gd name="connsiteY4" fmla="*/ 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2505" h="660776">
                <a:moveTo>
                  <a:pt x="0" y="0"/>
                </a:moveTo>
                <a:lnTo>
                  <a:pt x="1692505" y="0"/>
                </a:lnTo>
                <a:lnTo>
                  <a:pt x="1692505" y="660776"/>
                </a:lnTo>
                <a:lnTo>
                  <a:pt x="0" y="6607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4130" tIns="12065" rIns="0" bIns="1206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Agrégation par moyenne</a:t>
            </a:r>
            <a:b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</a:b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200 x 200 mètres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10BFD1-1E34-4C6D-BA5C-18AADCC5E6D2}"/>
              </a:ext>
            </a:extLst>
          </p:cNvPr>
          <p:cNvSpPr/>
          <p:nvPr/>
        </p:nvSpPr>
        <p:spPr>
          <a:xfrm flipH="1">
            <a:off x="7559336" y="2953408"/>
            <a:ext cx="2063016" cy="898183"/>
          </a:xfrm>
          <a:prstGeom prst="rect">
            <a:avLst/>
          </a:prstGeom>
          <a:solidFill>
            <a:schemeClr val="accent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730" tIns="33730" rIns="33730" bIns="33730" numCol="1" spcCol="1270" anchor="ctr" anchorCtr="0">
            <a:noAutofit/>
          </a:bodyPr>
          <a:lstStyle/>
          <a:p>
            <a:pPr algn="ctr"/>
            <a:r>
              <a:rPr lang="fr-FR" sz="1900" dirty="0">
                <a:solidFill>
                  <a:srgbClr val="404040"/>
                </a:solidFill>
                <a:latin typeface="Gill Sans MT" panose="020B0502020104020203"/>
              </a:rPr>
              <a:t>Indice de sensibilité à la pollution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7C0952-C28E-47F5-98C6-A4DD18922421}"/>
              </a:ext>
            </a:extLst>
          </p:cNvPr>
          <p:cNvSpPr/>
          <p:nvPr/>
        </p:nvSpPr>
        <p:spPr>
          <a:xfrm flipH="1">
            <a:off x="3058046" y="946191"/>
            <a:ext cx="2024470" cy="898183"/>
          </a:xfrm>
          <a:prstGeom prst="rect">
            <a:avLst/>
          </a:pr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730" tIns="33730" rIns="33730" bIns="33730" numCol="1" spcCol="1270" anchor="ctr" anchorCtr="0">
            <a:noAutofit/>
          </a:bodyPr>
          <a:lstStyle/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kern="1200" dirty="0">
                <a:solidFill>
                  <a:srgbClr val="404040"/>
                </a:solidFill>
              </a:rPr>
              <a:t>Pollution de l’air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0CC291-0D6D-47CD-9772-67F5C3DFFC8D}"/>
              </a:ext>
            </a:extLst>
          </p:cNvPr>
          <p:cNvSpPr/>
          <p:nvPr/>
        </p:nvSpPr>
        <p:spPr>
          <a:xfrm flipH="1">
            <a:off x="3007003" y="3162066"/>
            <a:ext cx="2024470" cy="898183"/>
          </a:xfrm>
          <a:prstGeom prst="rect">
            <a:avLst/>
          </a:pr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730" tIns="33730" rIns="33730" bIns="33730" numCol="1" spcCol="1270" anchor="ctr" anchorCtr="0">
            <a:noAutofit/>
          </a:bodyPr>
          <a:lstStyle/>
          <a:p>
            <a:pPr lvl="0" algn="ctr">
              <a:buNone/>
            </a:pPr>
            <a:r>
              <a:rPr lang="fr-FR" sz="2000" dirty="0">
                <a:solidFill>
                  <a:srgbClr val="404040"/>
                </a:solidFill>
              </a:rPr>
              <a:t>Structures sensibles</a:t>
            </a:r>
          </a:p>
        </p:txBody>
      </p:sp>
      <p:pic>
        <p:nvPicPr>
          <p:cNvPr id="25" name="Image 24" descr="Une image contenant silhouette, dessin&#10;&#10;Description générée automatiquement">
            <a:extLst>
              <a:ext uri="{FF2B5EF4-FFF2-40B4-BE49-F238E27FC236}">
                <a16:creationId xmlns:a16="http://schemas.microsoft.com/office/drawing/2014/main" id="{C26F4DF7-DB3C-4EDB-9ADE-BD9ABC29B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1693" y="2566963"/>
            <a:ext cx="1801372" cy="1801372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ABC58E7A-8846-468B-9848-A4D48438C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64" y="591487"/>
            <a:ext cx="1801372" cy="1801372"/>
          </a:xfrm>
          <a:prstGeom prst="rect">
            <a:avLst/>
          </a:prstGeom>
        </p:spPr>
      </p:pic>
      <p:pic>
        <p:nvPicPr>
          <p:cNvPr id="27" name="Image 26" descr="Une image contenant signe, noir, ordinateur, blanc&#10;&#10;Description générée automatiquement">
            <a:extLst>
              <a:ext uri="{FF2B5EF4-FFF2-40B4-BE49-F238E27FC236}">
                <a16:creationId xmlns:a16="http://schemas.microsoft.com/office/drawing/2014/main" id="{E54FC8C6-1578-42B3-8C3D-4B8F4F2CB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44" y="2606449"/>
            <a:ext cx="1801372" cy="1801372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39FE613-AFC0-44DD-891B-BE0BD3BE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DA2338A2-1513-4704-9353-F3DF2AEBA4D0}"/>
              </a:ext>
            </a:extLst>
          </p:cNvPr>
          <p:cNvSpPr/>
          <p:nvPr/>
        </p:nvSpPr>
        <p:spPr>
          <a:xfrm>
            <a:off x="3007003" y="4206528"/>
            <a:ext cx="2728031" cy="1015644"/>
          </a:xfrm>
          <a:custGeom>
            <a:avLst/>
            <a:gdLst>
              <a:gd name="connsiteX0" fmla="*/ 0 w 1692505"/>
              <a:gd name="connsiteY0" fmla="*/ 0 h 660776"/>
              <a:gd name="connsiteX1" fmla="*/ 1692505 w 1692505"/>
              <a:gd name="connsiteY1" fmla="*/ 0 h 660776"/>
              <a:gd name="connsiteX2" fmla="*/ 1692505 w 1692505"/>
              <a:gd name="connsiteY2" fmla="*/ 660776 h 660776"/>
              <a:gd name="connsiteX3" fmla="*/ 0 w 1692505"/>
              <a:gd name="connsiteY3" fmla="*/ 660776 h 660776"/>
              <a:gd name="connsiteX4" fmla="*/ 0 w 1692505"/>
              <a:gd name="connsiteY4" fmla="*/ 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2505" h="660776">
                <a:moveTo>
                  <a:pt x="0" y="0"/>
                </a:moveTo>
                <a:lnTo>
                  <a:pt x="1692505" y="0"/>
                </a:lnTo>
                <a:lnTo>
                  <a:pt x="1692505" y="660776"/>
                </a:lnTo>
                <a:lnTo>
                  <a:pt x="0" y="6607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4130" tIns="12065" rIns="0" bIns="1206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Calcule de distance de la structure la plus proche</a:t>
            </a:r>
          </a:p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900" dirty="0">
                <a:solidFill>
                  <a:srgbClr val="404040"/>
                </a:solidFill>
                <a:latin typeface="Gill Sans MT" panose="020B0502020104020203"/>
              </a:rPr>
              <a:t>200 x 200 mètres</a:t>
            </a:r>
            <a:endParaRPr lang="fr-FR" sz="1900" kern="1200" dirty="0">
              <a:solidFill>
                <a:srgbClr val="404040"/>
              </a:solidFill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01B18C8-16C8-4EAD-94DA-39CBA95FB711}"/>
              </a:ext>
            </a:extLst>
          </p:cNvPr>
          <p:cNvSpPr/>
          <p:nvPr/>
        </p:nvSpPr>
        <p:spPr>
          <a:xfrm>
            <a:off x="6029553" y="2024934"/>
            <a:ext cx="1458957" cy="644609"/>
          </a:xfrm>
          <a:custGeom>
            <a:avLst/>
            <a:gdLst>
              <a:gd name="connsiteX0" fmla="*/ 0 w 1692505"/>
              <a:gd name="connsiteY0" fmla="*/ 0 h 660776"/>
              <a:gd name="connsiteX1" fmla="*/ 1692505 w 1692505"/>
              <a:gd name="connsiteY1" fmla="*/ 0 h 660776"/>
              <a:gd name="connsiteX2" fmla="*/ 1692505 w 1692505"/>
              <a:gd name="connsiteY2" fmla="*/ 660776 h 660776"/>
              <a:gd name="connsiteX3" fmla="*/ 0 w 1692505"/>
              <a:gd name="connsiteY3" fmla="*/ 660776 h 660776"/>
              <a:gd name="connsiteX4" fmla="*/ 0 w 1692505"/>
              <a:gd name="connsiteY4" fmla="*/ 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2505" h="660776">
                <a:moveTo>
                  <a:pt x="0" y="0"/>
                </a:moveTo>
                <a:lnTo>
                  <a:pt x="1692505" y="0"/>
                </a:lnTo>
                <a:lnTo>
                  <a:pt x="1692505" y="660776"/>
                </a:lnTo>
                <a:lnTo>
                  <a:pt x="0" y="6607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4130" tIns="12065" rIns="0" bIns="1206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Indicateur </a:t>
            </a:r>
            <a:b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</a:b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entre 0 et 1</a:t>
            </a:r>
          </a:p>
        </p:txBody>
      </p:sp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537C3684-0C25-4ACB-A04D-A863387B149C}"/>
              </a:ext>
            </a:extLst>
          </p:cNvPr>
          <p:cNvSpPr/>
          <p:nvPr/>
        </p:nvSpPr>
        <p:spPr>
          <a:xfrm>
            <a:off x="6029552" y="4206528"/>
            <a:ext cx="1458957" cy="644609"/>
          </a:xfrm>
          <a:custGeom>
            <a:avLst/>
            <a:gdLst>
              <a:gd name="connsiteX0" fmla="*/ 0 w 1692505"/>
              <a:gd name="connsiteY0" fmla="*/ 0 h 660776"/>
              <a:gd name="connsiteX1" fmla="*/ 1692505 w 1692505"/>
              <a:gd name="connsiteY1" fmla="*/ 0 h 660776"/>
              <a:gd name="connsiteX2" fmla="*/ 1692505 w 1692505"/>
              <a:gd name="connsiteY2" fmla="*/ 660776 h 660776"/>
              <a:gd name="connsiteX3" fmla="*/ 0 w 1692505"/>
              <a:gd name="connsiteY3" fmla="*/ 660776 h 660776"/>
              <a:gd name="connsiteX4" fmla="*/ 0 w 1692505"/>
              <a:gd name="connsiteY4" fmla="*/ 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2505" h="660776">
                <a:moveTo>
                  <a:pt x="0" y="0"/>
                </a:moveTo>
                <a:lnTo>
                  <a:pt x="1692505" y="0"/>
                </a:lnTo>
                <a:lnTo>
                  <a:pt x="1692505" y="660776"/>
                </a:lnTo>
                <a:lnTo>
                  <a:pt x="0" y="6607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4130" tIns="12065" rIns="0" bIns="1206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Indicateur </a:t>
            </a:r>
            <a:b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</a:br>
            <a:r>
              <a:rPr lang="fr-FR" sz="1900" kern="1200" dirty="0">
                <a:solidFill>
                  <a:srgbClr val="404040"/>
                </a:solidFill>
                <a:latin typeface="Gill Sans MT" panose="020B0502020104020203"/>
                <a:ea typeface="+mn-ea"/>
                <a:cs typeface="+mn-cs"/>
              </a:rPr>
              <a:t>entre 0 et 1</a:t>
            </a:r>
          </a:p>
        </p:txBody>
      </p:sp>
      <p:sp>
        <p:nvSpPr>
          <p:cNvPr id="4" name="Flèche : bas 3">
            <a:extLst>
              <a:ext uri="{FF2B5EF4-FFF2-40B4-BE49-F238E27FC236}">
                <a16:creationId xmlns:a16="http://schemas.microsoft.com/office/drawing/2014/main" id="{FF4A294C-04D2-4383-942F-63E7EC6852D9}"/>
              </a:ext>
            </a:extLst>
          </p:cNvPr>
          <p:cNvSpPr/>
          <p:nvPr/>
        </p:nvSpPr>
        <p:spPr>
          <a:xfrm>
            <a:off x="2812346" y="1635828"/>
            <a:ext cx="491399" cy="471948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Flèche : bas 29">
            <a:extLst>
              <a:ext uri="{FF2B5EF4-FFF2-40B4-BE49-F238E27FC236}">
                <a16:creationId xmlns:a16="http://schemas.microsoft.com/office/drawing/2014/main" id="{0A3FC817-C447-451D-95DC-FAB1AF8D3DC6}"/>
              </a:ext>
            </a:extLst>
          </p:cNvPr>
          <p:cNvSpPr/>
          <p:nvPr/>
        </p:nvSpPr>
        <p:spPr>
          <a:xfrm>
            <a:off x="2745914" y="3934028"/>
            <a:ext cx="491399" cy="471948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bas 30">
            <a:extLst>
              <a:ext uri="{FF2B5EF4-FFF2-40B4-BE49-F238E27FC236}">
                <a16:creationId xmlns:a16="http://schemas.microsoft.com/office/drawing/2014/main" id="{8B62FA56-4C32-49F1-AEBF-4A5ABC10EB37}"/>
              </a:ext>
            </a:extLst>
          </p:cNvPr>
          <p:cNvSpPr/>
          <p:nvPr/>
        </p:nvSpPr>
        <p:spPr>
          <a:xfrm rot="16200000">
            <a:off x="5635986" y="4280330"/>
            <a:ext cx="491399" cy="471948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Flèche : bas 31">
            <a:extLst>
              <a:ext uri="{FF2B5EF4-FFF2-40B4-BE49-F238E27FC236}">
                <a16:creationId xmlns:a16="http://schemas.microsoft.com/office/drawing/2014/main" id="{5B06DF26-44EC-4DFD-A0D1-BB96B7BA8935}"/>
              </a:ext>
            </a:extLst>
          </p:cNvPr>
          <p:cNvSpPr/>
          <p:nvPr/>
        </p:nvSpPr>
        <p:spPr>
          <a:xfrm rot="16200000">
            <a:off x="5643335" y="2060793"/>
            <a:ext cx="491399" cy="471948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Flèche : bas 32">
            <a:extLst>
              <a:ext uri="{FF2B5EF4-FFF2-40B4-BE49-F238E27FC236}">
                <a16:creationId xmlns:a16="http://schemas.microsoft.com/office/drawing/2014/main" id="{C8E081CC-61DA-49D6-A6B4-DD3715DE5A73}"/>
              </a:ext>
            </a:extLst>
          </p:cNvPr>
          <p:cNvSpPr/>
          <p:nvPr/>
        </p:nvSpPr>
        <p:spPr>
          <a:xfrm rot="10800000">
            <a:off x="7559337" y="3970554"/>
            <a:ext cx="491399" cy="47194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Flèche : bas 33">
            <a:extLst>
              <a:ext uri="{FF2B5EF4-FFF2-40B4-BE49-F238E27FC236}">
                <a16:creationId xmlns:a16="http://schemas.microsoft.com/office/drawing/2014/main" id="{E1087735-EC4E-4473-9151-E54C421501F1}"/>
              </a:ext>
            </a:extLst>
          </p:cNvPr>
          <p:cNvSpPr/>
          <p:nvPr/>
        </p:nvSpPr>
        <p:spPr>
          <a:xfrm>
            <a:off x="7559337" y="2406440"/>
            <a:ext cx="491399" cy="47194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4295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  <p:bldP spid="4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43177" y="271271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60120" y="271271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Fonctionnement et choix technologique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3049B81B-C347-438B-8D77-A00710794F4E}"/>
              </a:ext>
            </a:extLst>
          </p:cNvPr>
          <p:cNvSpPr/>
          <p:nvPr/>
        </p:nvSpPr>
        <p:spPr>
          <a:xfrm>
            <a:off x="1271659" y="5474505"/>
            <a:ext cx="1142300" cy="1142300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rgbClr val="404040"/>
                </a:solidFill>
              </a:rPr>
              <a:t>1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EBBE9A4-60F4-4093-8A95-3138EA6E375F}"/>
              </a:ext>
            </a:extLst>
          </p:cNvPr>
          <p:cNvSpPr/>
          <p:nvPr/>
        </p:nvSpPr>
        <p:spPr>
          <a:xfrm>
            <a:off x="4501023" y="5468315"/>
            <a:ext cx="1142300" cy="1142300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rgbClr val="404040"/>
                </a:solidFill>
              </a:rPr>
              <a:t>2</a:t>
            </a:r>
          </a:p>
        </p:txBody>
      </p:sp>
      <p:pic>
        <p:nvPicPr>
          <p:cNvPr id="6" name="Graphique 5" descr="Base de données">
            <a:extLst>
              <a:ext uri="{FF2B5EF4-FFF2-40B4-BE49-F238E27FC236}">
                <a16:creationId xmlns:a16="http://schemas.microsoft.com/office/drawing/2014/main" id="{583A97A1-C92E-4F94-9ABD-8941E1A76F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46567" y="4005720"/>
            <a:ext cx="1262605" cy="1262605"/>
          </a:xfrm>
          <a:prstGeom prst="rect">
            <a:avLst/>
          </a:prstGeom>
        </p:spPr>
      </p:pic>
      <p:pic>
        <p:nvPicPr>
          <p:cNvPr id="8" name="Graphique 7" descr="Conception de pages web">
            <a:extLst>
              <a:ext uri="{FF2B5EF4-FFF2-40B4-BE49-F238E27FC236}">
                <a16:creationId xmlns:a16="http://schemas.microsoft.com/office/drawing/2014/main" id="{C81A2B40-0FDF-423C-BC1B-250D4A0CEE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21496" y="1525871"/>
            <a:ext cx="1712748" cy="1712748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93117204-D687-45CC-91CB-7FDB6B837D75}"/>
              </a:ext>
            </a:extLst>
          </p:cNvPr>
          <p:cNvCxnSpPr>
            <a:cxnSpLocks/>
          </p:cNvCxnSpPr>
          <p:nvPr/>
        </p:nvCxnSpPr>
        <p:spPr>
          <a:xfrm>
            <a:off x="3185621" y="2382245"/>
            <a:ext cx="1153859" cy="0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FEA53A54-FED4-40C5-946C-79CBC2C696A5}"/>
              </a:ext>
            </a:extLst>
          </p:cNvPr>
          <p:cNvCxnSpPr>
            <a:cxnSpLocks/>
          </p:cNvCxnSpPr>
          <p:nvPr/>
        </p:nvCxnSpPr>
        <p:spPr>
          <a:xfrm>
            <a:off x="4891057" y="3238619"/>
            <a:ext cx="0" cy="76710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 descr="Une image contenant dessin&#10;&#10;Description générée automatiquement">
            <a:extLst>
              <a:ext uri="{FF2B5EF4-FFF2-40B4-BE49-F238E27FC236}">
                <a16:creationId xmlns:a16="http://schemas.microsoft.com/office/drawing/2014/main" id="{E1C8FE98-007A-4100-862D-E032BA31BFA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09013" y="4637022"/>
            <a:ext cx="926313" cy="954911"/>
          </a:xfrm>
          <a:prstGeom prst="rect">
            <a:avLst/>
          </a:prstGeom>
        </p:spPr>
      </p:pic>
      <p:pic>
        <p:nvPicPr>
          <p:cNvPr id="24" name="Graphique 23" descr="Livre de jeu">
            <a:extLst>
              <a:ext uri="{FF2B5EF4-FFF2-40B4-BE49-F238E27FC236}">
                <a16:creationId xmlns:a16="http://schemas.microsoft.com/office/drawing/2014/main" id="{7EED11EE-1316-4AA2-A496-6A8B225CE78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66901" y="1587704"/>
            <a:ext cx="1454303" cy="1454303"/>
          </a:xfrm>
          <a:prstGeom prst="rect">
            <a:avLst/>
          </a:prstGeom>
        </p:spPr>
      </p:pic>
      <p:sp>
        <p:nvSpPr>
          <p:cNvPr id="32" name="Ellipse 31">
            <a:extLst>
              <a:ext uri="{FF2B5EF4-FFF2-40B4-BE49-F238E27FC236}">
                <a16:creationId xmlns:a16="http://schemas.microsoft.com/office/drawing/2014/main" id="{EFDA1202-7BDC-4DA3-AE92-026902A4E580}"/>
              </a:ext>
            </a:extLst>
          </p:cNvPr>
          <p:cNvSpPr/>
          <p:nvPr/>
        </p:nvSpPr>
        <p:spPr>
          <a:xfrm>
            <a:off x="7334147" y="5433061"/>
            <a:ext cx="1142300" cy="1142300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rgbClr val="404040"/>
                </a:solidFill>
              </a:rPr>
              <a:t>3</a:t>
            </a:r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47BAD7D7-F413-4FB4-A139-DD19007DA48A}"/>
              </a:ext>
            </a:extLst>
          </p:cNvPr>
          <p:cNvSpPr/>
          <p:nvPr/>
        </p:nvSpPr>
        <p:spPr>
          <a:xfrm>
            <a:off x="10267710" y="5433061"/>
            <a:ext cx="1142300" cy="1142300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rgbClr val="404040"/>
                </a:solidFill>
              </a:rPr>
              <a:t>4</a:t>
            </a:r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CFBACD1F-27D5-4D4E-A524-B5E7E53AB7F7}"/>
              </a:ext>
            </a:extLst>
          </p:cNvPr>
          <p:cNvCxnSpPr>
            <a:cxnSpLocks/>
          </p:cNvCxnSpPr>
          <p:nvPr/>
        </p:nvCxnSpPr>
        <p:spPr>
          <a:xfrm>
            <a:off x="5946140" y="2382245"/>
            <a:ext cx="1337017" cy="0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7078F0AF-9DEC-454D-AB0B-C7EF51D72837}"/>
              </a:ext>
            </a:extLst>
          </p:cNvPr>
          <p:cNvCxnSpPr>
            <a:cxnSpLocks/>
          </p:cNvCxnSpPr>
          <p:nvPr/>
        </p:nvCxnSpPr>
        <p:spPr>
          <a:xfrm flipV="1">
            <a:off x="5347471" y="3141875"/>
            <a:ext cx="0" cy="76356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56B7B860-E945-406B-81AC-993C26DA1DFA}"/>
              </a:ext>
            </a:extLst>
          </p:cNvPr>
          <p:cNvCxnSpPr>
            <a:cxnSpLocks/>
          </p:cNvCxnSpPr>
          <p:nvPr/>
        </p:nvCxnSpPr>
        <p:spPr>
          <a:xfrm>
            <a:off x="8555440" y="2382245"/>
            <a:ext cx="1298421" cy="0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Enregistrement d’écran 5">
            <a:hlinkClick r:id="" action="ppaction://media"/>
            <a:extLst>
              <a:ext uri="{FF2B5EF4-FFF2-40B4-BE49-F238E27FC236}">
                <a16:creationId xmlns:a16="http://schemas.microsoft.com/office/drawing/2014/main" id="{5929423F-655F-4798-9D31-774EA01CDF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4"/>
          <a:srcRect l="36977" t="19401" r="29630" b="21124"/>
          <a:stretch/>
        </p:blipFill>
        <p:spPr>
          <a:xfrm>
            <a:off x="9940919" y="1751597"/>
            <a:ext cx="1848415" cy="1961260"/>
          </a:xfrm>
          <a:prstGeom prst="rect">
            <a:avLst/>
          </a:prstGeom>
        </p:spPr>
      </p:pic>
      <p:pic>
        <p:nvPicPr>
          <p:cNvPr id="2" name="Enregistrement d’écran 1">
            <a:hlinkClick r:id="" action="ppaction://media"/>
            <a:extLst>
              <a:ext uri="{FF2B5EF4-FFF2-40B4-BE49-F238E27FC236}">
                <a16:creationId xmlns:a16="http://schemas.microsoft.com/office/drawing/2014/main" id="{E6A366F0-7FCB-46AC-A2A2-5C239AEC52D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764.2267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52666" y="1587704"/>
            <a:ext cx="2597635" cy="3112672"/>
          </a:xfrm>
          <a:prstGeom prst="rect">
            <a:avLst/>
          </a:prstGeom>
        </p:spPr>
      </p:pic>
      <p:pic>
        <p:nvPicPr>
          <p:cNvPr id="21" name="Image 20" descr="Une image contenant texte, signe, horloge&#10;&#10;Description générée automatiquement">
            <a:extLst>
              <a:ext uri="{FF2B5EF4-FFF2-40B4-BE49-F238E27FC236}">
                <a16:creationId xmlns:a16="http://schemas.microsoft.com/office/drawing/2014/main" id="{6BA1B59D-976E-4928-966D-9CCBC6C6FD5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18416" y="4736729"/>
            <a:ext cx="727973" cy="76042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63B33618-FC5C-4956-9ACC-0EE88649CCE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71659" y="4595213"/>
            <a:ext cx="1794965" cy="1346224"/>
          </a:xfrm>
          <a:prstGeom prst="rect">
            <a:avLst/>
          </a:prstGeom>
          <a:effectLst>
            <a:glow rad="215900">
              <a:schemeClr val="bg1">
                <a:alpha val="68000"/>
              </a:schemeClr>
            </a:glow>
          </a:effectLst>
        </p:spPr>
      </p:pic>
      <p:pic>
        <p:nvPicPr>
          <p:cNvPr id="23" name="Image 22" descr="Une image contenant tasse&#10;&#10;Description générée automatiquement">
            <a:extLst>
              <a:ext uri="{FF2B5EF4-FFF2-40B4-BE49-F238E27FC236}">
                <a16:creationId xmlns:a16="http://schemas.microsoft.com/office/drawing/2014/main" id="{A9815B74-836C-4D24-ADC6-7809FE08265A}"/>
              </a:ext>
            </a:extLst>
          </p:cNvPr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50879" y="1666089"/>
            <a:ext cx="983423" cy="550088"/>
          </a:xfrm>
          <a:prstGeom prst="rect">
            <a:avLst/>
          </a:prstGeom>
        </p:spPr>
      </p:pic>
      <p:pic>
        <p:nvPicPr>
          <p:cNvPr id="25" name="Image 24" descr="Une image contenant horloge&#10;&#10;Description générée automatiquement">
            <a:extLst>
              <a:ext uri="{FF2B5EF4-FFF2-40B4-BE49-F238E27FC236}">
                <a16:creationId xmlns:a16="http://schemas.microsoft.com/office/drawing/2014/main" id="{AF2E298F-3F40-4C7D-8F24-ADB791E8867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473463" y="2530214"/>
            <a:ext cx="611661" cy="611661"/>
          </a:xfrm>
          <a:prstGeom prst="rect">
            <a:avLst/>
          </a:prstGeom>
        </p:spPr>
      </p:pic>
      <p:pic>
        <p:nvPicPr>
          <p:cNvPr id="26" name="Image 25" descr="Une image contenant texte, signe, horloge&#10;&#10;Description générée automatiquement">
            <a:extLst>
              <a:ext uri="{FF2B5EF4-FFF2-40B4-BE49-F238E27FC236}">
                <a16:creationId xmlns:a16="http://schemas.microsoft.com/office/drawing/2014/main" id="{D73EE7CB-68F0-45F6-994C-C5081AD83A8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596557" y="2913529"/>
            <a:ext cx="727973" cy="760427"/>
          </a:xfrm>
          <a:prstGeom prst="rect">
            <a:avLst/>
          </a:prstGeom>
        </p:spPr>
      </p:pic>
      <p:pic>
        <p:nvPicPr>
          <p:cNvPr id="27" name="Image 26" descr="Une image contenant signe, vert, peint, assis&#10;&#10;Description générée automatiquement">
            <a:extLst>
              <a:ext uri="{FF2B5EF4-FFF2-40B4-BE49-F238E27FC236}">
                <a16:creationId xmlns:a16="http://schemas.microsoft.com/office/drawing/2014/main" id="{3AA70481-F378-4E2D-9056-2362FE1213A7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r="52486"/>
          <a:stretch/>
        </p:blipFill>
        <p:spPr>
          <a:xfrm>
            <a:off x="11050640" y="3799121"/>
            <a:ext cx="515374" cy="702335"/>
          </a:xfrm>
          <a:prstGeom prst="rect">
            <a:avLst/>
          </a:prstGeom>
        </p:spPr>
      </p:pic>
      <p:pic>
        <p:nvPicPr>
          <p:cNvPr id="28" name="Image 27" descr="Une image contenant signe, vert, peint, assis&#10;&#10;Description générée automatiquement">
            <a:extLst>
              <a:ext uri="{FF2B5EF4-FFF2-40B4-BE49-F238E27FC236}">
                <a16:creationId xmlns:a16="http://schemas.microsoft.com/office/drawing/2014/main" id="{DA20F0DF-81AA-445C-91ED-6423C523DC7D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52544"/>
          <a:stretch/>
        </p:blipFill>
        <p:spPr>
          <a:xfrm>
            <a:off x="10172379" y="3808140"/>
            <a:ext cx="514747" cy="702336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075C806D-268F-436F-B160-686D415552D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34677" y="4243657"/>
            <a:ext cx="1794965" cy="1346224"/>
          </a:xfrm>
          <a:prstGeom prst="rect">
            <a:avLst/>
          </a:prstGeom>
          <a:effectLst>
            <a:glow rad="215900">
              <a:schemeClr val="bg1">
                <a:alpha val="68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48385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4" dur="5527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4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video>
              <p:cMediaNode vol="80000">
                <p:cTn id="7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5" grpId="0" animBg="1"/>
      <p:bldP spid="32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Représentation pour l’utilisateur</a:t>
            </a: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F5769069-62E0-4C3D-A104-0AF2E7D97521}"/>
              </a:ext>
            </a:extLst>
          </p:cNvPr>
          <p:cNvSpPr/>
          <p:nvPr/>
        </p:nvSpPr>
        <p:spPr>
          <a:xfrm>
            <a:off x="425656" y="629906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3200" dirty="0"/>
              <a:t>Choix de l’emprise</a:t>
            </a:r>
          </a:p>
        </p:txBody>
      </p:sp>
      <p:pic>
        <p:nvPicPr>
          <p:cNvPr id="3" name="Image 2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F6E2566A-9A43-46F5-9F59-534CC0903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06" b="5464"/>
          <a:stretch/>
        </p:blipFill>
        <p:spPr>
          <a:xfrm>
            <a:off x="6915213" y="274635"/>
            <a:ext cx="4665936" cy="4728243"/>
          </a:xfrm>
          <a:prstGeom prst="round2DiagRect">
            <a:avLst>
              <a:gd name="adj1" fmla="val 1530"/>
              <a:gd name="adj2" fmla="val 1966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 8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A3CACE2B-651A-4260-BCB2-AA5F72098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53" t="7175" r="9192" b="7799"/>
          <a:stretch/>
        </p:blipFill>
        <p:spPr>
          <a:xfrm>
            <a:off x="2979420" y="674371"/>
            <a:ext cx="4630336" cy="4617719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360B3838-6834-4199-BC57-3E5059C92D18}"/>
              </a:ext>
            </a:extLst>
          </p:cNvPr>
          <p:cNvCxnSpPr>
            <a:cxnSpLocks/>
          </p:cNvCxnSpPr>
          <p:nvPr/>
        </p:nvCxnSpPr>
        <p:spPr>
          <a:xfrm>
            <a:off x="6381135" y="953729"/>
            <a:ext cx="3103225" cy="1317031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3B60547C-34F1-47AF-8442-E101305D7855}"/>
              </a:ext>
            </a:extLst>
          </p:cNvPr>
          <p:cNvCxnSpPr>
            <a:cxnSpLocks/>
          </p:cNvCxnSpPr>
          <p:nvPr/>
        </p:nvCxnSpPr>
        <p:spPr>
          <a:xfrm flipV="1">
            <a:off x="6695768" y="2524760"/>
            <a:ext cx="2773352" cy="2283214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5E7E2438-4295-4B6B-AB7D-33EDD7862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6050A6DE-26C9-45A4-8AFF-543EE5DBB192}"/>
              </a:ext>
            </a:extLst>
          </p:cNvPr>
          <p:cNvSpPr/>
          <p:nvPr/>
        </p:nvSpPr>
        <p:spPr>
          <a:xfrm>
            <a:off x="3398862" y="610256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/>
              <a:t>Double légende</a:t>
            </a:r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59B73300-178D-4A12-B386-53DEC54B1AFA}"/>
              </a:ext>
            </a:extLst>
          </p:cNvPr>
          <p:cNvSpPr/>
          <p:nvPr/>
        </p:nvSpPr>
        <p:spPr>
          <a:xfrm>
            <a:off x="6372069" y="610256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/>
              <a:t>Choix de la taille de grille</a:t>
            </a:r>
          </a:p>
        </p:txBody>
      </p:sp>
    </p:spTree>
    <p:extLst>
      <p:ext uri="{BB962C8B-B14F-4D97-AF65-F5344CB8AC3E}">
        <p14:creationId xmlns:p14="http://schemas.microsoft.com/office/powerpoint/2010/main" val="2914232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0404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Représentation pour l’utilisateur</a:t>
            </a: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F5769069-62E0-4C3D-A104-0AF2E7D97521}"/>
              </a:ext>
            </a:extLst>
          </p:cNvPr>
          <p:cNvSpPr/>
          <p:nvPr/>
        </p:nvSpPr>
        <p:spPr>
          <a:xfrm>
            <a:off x="-3069444" y="722504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/>
              <a:t>Choix de l’emprise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59E26855-E4E8-4B48-A043-3EF3BE584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63" y="1212485"/>
            <a:ext cx="3507025" cy="3930520"/>
          </a:xfrm>
          <a:prstGeom prst="rect">
            <a:avLst/>
          </a:prstGeom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9E096920-DD2B-4387-ADEB-4288E2B2CA72}"/>
              </a:ext>
            </a:extLst>
          </p:cNvPr>
          <p:cNvGrpSpPr/>
          <p:nvPr/>
        </p:nvGrpSpPr>
        <p:grpSpPr>
          <a:xfrm>
            <a:off x="1174761" y="1212485"/>
            <a:ext cx="4936322" cy="3926058"/>
            <a:chOff x="-385257" y="862601"/>
            <a:chExt cx="5824086" cy="4472932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F0F230CF-B28E-4D62-8A21-3AAA6F7362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484" t="25878" r="11291" b="9250"/>
            <a:stretch/>
          </p:blipFill>
          <p:spPr>
            <a:xfrm>
              <a:off x="3752483" y="862601"/>
              <a:ext cx="1686346" cy="4472932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00308AE7-1593-41A4-ABDB-69D3053A2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51" r="5651"/>
            <a:stretch/>
          </p:blipFill>
          <p:spPr>
            <a:xfrm>
              <a:off x="-385257" y="863289"/>
              <a:ext cx="4137740" cy="4472244"/>
            </a:xfrm>
            <a:prstGeom prst="rect">
              <a:avLst/>
            </a:prstGeom>
          </p:spPr>
        </p:pic>
      </p:grp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2A312035-2B0B-448B-A172-315D43EF6537}"/>
              </a:ext>
            </a:extLst>
          </p:cNvPr>
          <p:cNvSpPr/>
          <p:nvPr/>
        </p:nvSpPr>
        <p:spPr>
          <a:xfrm>
            <a:off x="425656" y="722504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>
                <a:solidFill>
                  <a:srgbClr val="404040"/>
                </a:solidFill>
              </a:rPr>
              <a:t>Double légende</a:t>
            </a:r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21E0AD24-9CA0-4C80-8C22-359AB257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AE0E8B0-A8CB-46EC-9E9A-74088534E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2388" y="1212486"/>
            <a:ext cx="1665171" cy="392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90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horloge, tenant, homme, afficher&#10;&#10;Description générée automatiquement">
            <a:extLst>
              <a:ext uri="{FF2B5EF4-FFF2-40B4-BE49-F238E27FC236}">
                <a16:creationId xmlns:a16="http://schemas.microsoft.com/office/drawing/2014/main" id="{7C40655E-ADAE-4C7C-A2E8-E1CBC0EA8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49" y="1295099"/>
            <a:ext cx="5308264" cy="3727433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Représentation pour l’utilisateur</a:t>
            </a: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2A312035-2B0B-448B-A172-315D43EF6537}"/>
              </a:ext>
            </a:extLst>
          </p:cNvPr>
          <p:cNvSpPr/>
          <p:nvPr/>
        </p:nvSpPr>
        <p:spPr>
          <a:xfrm>
            <a:off x="-2980740" y="916182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/>
              <a:t>Double légende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FDA8C6E1-0918-484E-A0B7-FB9099AFE68A}"/>
              </a:ext>
            </a:extLst>
          </p:cNvPr>
          <p:cNvSpPr/>
          <p:nvPr/>
        </p:nvSpPr>
        <p:spPr>
          <a:xfrm>
            <a:off x="422920" y="916182"/>
            <a:ext cx="2684187" cy="14303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>
                <a:solidFill>
                  <a:srgbClr val="404040"/>
                </a:solidFill>
              </a:rPr>
              <a:t>Choix de la taille de grille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9E72692-2C1D-49BF-BB57-89B91F8FDA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228975" y="1404938"/>
            <a:ext cx="573405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9A27AB18-4DED-4218-AF75-98DC7679B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52A9C0F-5E37-49E1-9EF8-06B615DB110F}"/>
              </a:ext>
            </a:extLst>
          </p:cNvPr>
          <p:cNvGrpSpPr/>
          <p:nvPr/>
        </p:nvGrpSpPr>
        <p:grpSpPr>
          <a:xfrm>
            <a:off x="6423933" y="1295099"/>
            <a:ext cx="5418242" cy="3727434"/>
            <a:chOff x="6362973" y="1295099"/>
            <a:chExt cx="5418242" cy="3727434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BC992ADE-57B1-4232-B347-BF54703A5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7694"/>
            <a:stretch/>
          </p:blipFill>
          <p:spPr>
            <a:xfrm>
              <a:off x="9981815" y="1295099"/>
              <a:ext cx="1799400" cy="3727434"/>
            </a:xfrm>
            <a:prstGeom prst="rect">
              <a:avLst/>
            </a:prstGeom>
          </p:spPr>
        </p:pic>
        <p:pic>
          <p:nvPicPr>
            <p:cNvPr id="12" name="Image 11" descr="Une image contenant jouet&#10;&#10;Description générée automatiquement">
              <a:extLst>
                <a:ext uri="{FF2B5EF4-FFF2-40B4-BE49-F238E27FC236}">
                  <a16:creationId xmlns:a16="http://schemas.microsoft.com/office/drawing/2014/main" id="{B501C64E-6AAA-4F02-B745-EEBA86BF5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62973" y="1295099"/>
              <a:ext cx="3618841" cy="3727433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D55B20B-047D-4F5F-AC82-B2F4DAA5F2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2202" r="73906" b="67995"/>
            <a:stretch/>
          </p:blipFill>
          <p:spPr>
            <a:xfrm>
              <a:off x="9938907" y="2104290"/>
              <a:ext cx="523772" cy="441570"/>
            </a:xfrm>
            <a:prstGeom prst="rect">
              <a:avLst/>
            </a:prstGeom>
          </p:spPr>
        </p:pic>
        <p:pic>
          <p:nvPicPr>
            <p:cNvPr id="22" name="Image 21">
              <a:extLst>
                <a:ext uri="{FF2B5EF4-FFF2-40B4-BE49-F238E27FC236}">
                  <a16:creationId xmlns:a16="http://schemas.microsoft.com/office/drawing/2014/main" id="{89B45AFA-41DF-4EC3-A03A-610EA47BFB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18" t="31561" r="70688" b="65309"/>
            <a:stretch/>
          </p:blipFill>
          <p:spPr>
            <a:xfrm>
              <a:off x="10080511" y="2279549"/>
              <a:ext cx="350418" cy="125730"/>
            </a:xfrm>
            <a:prstGeom prst="rect">
              <a:avLst/>
            </a:prstGeom>
          </p:spPr>
        </p:pic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C62B17CE-8092-4F07-B0D9-052F14F83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18" t="31561" r="70688" b="65309"/>
            <a:stretch/>
          </p:blipFill>
          <p:spPr>
            <a:xfrm>
              <a:off x="10096646" y="2655080"/>
              <a:ext cx="395243" cy="125730"/>
            </a:xfrm>
            <a:prstGeom prst="rect">
              <a:avLst/>
            </a:prstGeom>
          </p:spPr>
        </p:pic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941D6C42-8FE7-496C-A398-AEDC671767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18" t="31561" r="70688" b="65309"/>
            <a:stretch/>
          </p:blipFill>
          <p:spPr>
            <a:xfrm>
              <a:off x="10080511" y="2545860"/>
              <a:ext cx="350418" cy="1257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8303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A6BE64A-E77E-426B-935F-98DA2A48CD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5780937" y="657041"/>
            <a:ext cx="5543909" cy="5543909"/>
          </a:xfrm>
          <a:prstGeom prst="round2DiagRect">
            <a:avLst>
              <a:gd name="adj1" fmla="val 50000"/>
              <a:gd name="adj2" fmla="val 50000"/>
            </a:avLst>
          </a:prstGeom>
          <a:blipFill dpi="0" rotWithShape="1"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 w="88900" cap="sq">
            <a:solidFill>
              <a:schemeClr val="accent4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65DC56-7149-4441-8A8B-ED4D783AA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760365"/>
            <a:ext cx="4755183" cy="5337259"/>
          </a:xfrm>
        </p:spPr>
        <p:txBody>
          <a:bodyPr anchor="t">
            <a:normAutofit/>
          </a:bodyPr>
          <a:lstStyle/>
          <a:p>
            <a:r>
              <a:rPr lang="fr-FR" sz="4000" dirty="0">
                <a:solidFill>
                  <a:srgbClr val="404040"/>
                </a:solidFill>
              </a:rPr>
              <a:t>Perspectives d’avenir de l’application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B3156AA-219C-47FB-B128-6B432B367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pPr/>
              <a:t>15</a:t>
            </a:fld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759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Perspectives d’évolution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0CDED8DA-6A52-48BE-9FB4-19B86241AF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0190189"/>
              </p:ext>
            </p:extLst>
          </p:nvPr>
        </p:nvGraphicFramePr>
        <p:xfrm>
          <a:off x="422921" y="1009524"/>
          <a:ext cx="11346157" cy="3749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866E806-833F-4957-B3A2-7117CB18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02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Réussite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80C5361-E598-4FE1-9411-2027B798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6660F-BAE0-4510-82F9-5959A70AD3FF}"/>
              </a:ext>
            </a:extLst>
          </p:cNvPr>
          <p:cNvSpPr/>
          <p:nvPr/>
        </p:nvSpPr>
        <p:spPr>
          <a:xfrm>
            <a:off x="4753906" y="1083169"/>
            <a:ext cx="2684187" cy="3750198"/>
          </a:xfrm>
          <a:prstGeom prst="rect">
            <a:avLst/>
          </a:pr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>
                <a:solidFill>
                  <a:schemeClr val="bg1">
                    <a:lumMod val="95000"/>
                  </a:schemeClr>
                </a:solidFill>
              </a:rPr>
              <a:t>Conduite de projet</a:t>
            </a:r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5976365B-88FB-4B4E-A1B3-707DFC174EE1}"/>
              </a:ext>
            </a:extLst>
          </p:cNvPr>
          <p:cNvSpPr/>
          <p:nvPr/>
        </p:nvSpPr>
        <p:spPr>
          <a:xfrm flipH="1">
            <a:off x="8550620" y="2229511"/>
            <a:ext cx="2684187" cy="145160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>
                <a:solidFill>
                  <a:schemeClr val="bg1">
                    <a:lumMod val="95000"/>
                  </a:schemeClr>
                </a:solidFill>
              </a:rPr>
              <a:t>Apprendre et s’amuser</a:t>
            </a:r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C49F9C76-B4D6-433A-BEAD-A8E6E190CC46}"/>
              </a:ext>
            </a:extLst>
          </p:cNvPr>
          <p:cNvSpPr/>
          <p:nvPr/>
        </p:nvSpPr>
        <p:spPr>
          <a:xfrm>
            <a:off x="8550623" y="772264"/>
            <a:ext cx="2684187" cy="145160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kern="1200" dirty="0">
                <a:solidFill>
                  <a:schemeClr val="bg1">
                    <a:lumMod val="95000"/>
                  </a:schemeClr>
                </a:solidFill>
              </a:rPr>
              <a:t>Parcours utilisateur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3D04A252-CE95-4618-B576-0CEF064BCEAF}"/>
              </a:ext>
            </a:extLst>
          </p:cNvPr>
          <p:cNvSpPr/>
          <p:nvPr/>
        </p:nvSpPr>
        <p:spPr>
          <a:xfrm>
            <a:off x="8550620" y="3686758"/>
            <a:ext cx="2684187" cy="145160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dirty="0">
                <a:solidFill>
                  <a:schemeClr val="bg1">
                    <a:lumMod val="95000"/>
                  </a:schemeClr>
                </a:solidFill>
              </a:rPr>
              <a:t>Réflexion graphique</a:t>
            </a:r>
            <a:endParaRPr lang="fr-FR" sz="3200" kern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A90A5C87-7D2C-42A0-8633-88B723F5F435}"/>
              </a:ext>
            </a:extLst>
          </p:cNvPr>
          <p:cNvSpPr/>
          <p:nvPr/>
        </p:nvSpPr>
        <p:spPr>
          <a:xfrm>
            <a:off x="957190" y="2955314"/>
            <a:ext cx="2684187" cy="145160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800" kern="1200" dirty="0">
                <a:solidFill>
                  <a:schemeClr val="bg1">
                    <a:lumMod val="95000"/>
                  </a:schemeClr>
                </a:solidFill>
              </a:rPr>
              <a:t>Retard dans le dével</a:t>
            </a:r>
            <a:r>
              <a:rPr lang="fr-FR" sz="2800" dirty="0">
                <a:solidFill>
                  <a:schemeClr val="bg1">
                    <a:lumMod val="95000"/>
                  </a:schemeClr>
                </a:solidFill>
              </a:rPr>
              <a:t>oppement </a:t>
            </a:r>
            <a:endParaRPr lang="fr-FR" sz="2800" kern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284500AD-7A29-4918-BDC6-D1C02608F7C3}"/>
              </a:ext>
            </a:extLst>
          </p:cNvPr>
          <p:cNvSpPr/>
          <p:nvPr/>
        </p:nvSpPr>
        <p:spPr>
          <a:xfrm flipH="1">
            <a:off x="957193" y="1498067"/>
            <a:ext cx="2684187" cy="145160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201" tIns="286077" rIns="201693" bIns="286078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200" dirty="0">
                <a:solidFill>
                  <a:schemeClr val="bg1">
                    <a:lumMod val="95000"/>
                  </a:schemeClr>
                </a:solidFill>
              </a:rPr>
              <a:t>Rec</a:t>
            </a:r>
            <a:r>
              <a:rPr lang="fr-FR" sz="3200" kern="1200" dirty="0">
                <a:solidFill>
                  <a:schemeClr val="bg1">
                    <a:lumMod val="95000"/>
                  </a:schemeClr>
                </a:solidFill>
              </a:rPr>
              <a:t>entrage tardif</a:t>
            </a:r>
          </a:p>
        </p:txBody>
      </p:sp>
    </p:spTree>
    <p:extLst>
      <p:ext uri="{BB962C8B-B14F-4D97-AF65-F5344CB8AC3E}">
        <p14:creationId xmlns:p14="http://schemas.microsoft.com/office/powerpoint/2010/main" val="199535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1" grpId="0" animBg="1"/>
      <p:bldP spid="25" grpId="0" animBg="1"/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test">
            <a:hlinkClick r:id="" action="ppaction://media"/>
            <a:extLst>
              <a:ext uri="{FF2B5EF4-FFF2-40B4-BE49-F238E27FC236}">
                <a16:creationId xmlns:a16="http://schemas.microsoft.com/office/drawing/2014/main" id="{3653BC0D-CBF0-4D12-89CC-3DAFB46D09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0023" t="17547" r="11238" b="17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3BE070C-61A5-4A5F-85DB-88EA67227640}"/>
              </a:ext>
            </a:extLst>
          </p:cNvPr>
          <p:cNvSpPr txBox="1">
            <a:spLocks/>
          </p:cNvSpPr>
          <p:nvPr/>
        </p:nvSpPr>
        <p:spPr>
          <a:xfrm>
            <a:off x="0" y="370797"/>
            <a:ext cx="12192000" cy="1475013"/>
          </a:xfrm>
          <a:prstGeom prst="rect">
            <a:avLst/>
          </a:prstGeom>
          <a:solidFill>
            <a:srgbClr val="404040">
              <a:alpha val="62000"/>
            </a:srgbClr>
          </a:solidFill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400" dirty="0">
                <a:solidFill>
                  <a:schemeClr val="accent1"/>
                </a:solidFill>
                <a:effectLst/>
              </a:rPr>
              <a:t>Merci de </a:t>
            </a:r>
            <a:r>
              <a:rPr lang="en-US" sz="5400" dirty="0" err="1">
                <a:solidFill>
                  <a:schemeClr val="accent1"/>
                </a:solidFill>
                <a:effectLst/>
              </a:rPr>
              <a:t>votre</a:t>
            </a:r>
            <a:r>
              <a:rPr lang="en-US" sz="5400" dirty="0">
                <a:solidFill>
                  <a:schemeClr val="accent1"/>
                </a:solidFill>
                <a:effectLst/>
              </a:rPr>
              <a:t> attention</a:t>
            </a:r>
            <a:endParaRPr lang="fr-FR" sz="54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A0596014-2C53-4F58-898F-9CFED1F167DD}"/>
              </a:ext>
            </a:extLst>
          </p:cNvPr>
          <p:cNvSpPr txBox="1">
            <a:spLocks/>
          </p:cNvSpPr>
          <p:nvPr/>
        </p:nvSpPr>
        <p:spPr>
          <a:xfrm>
            <a:off x="6597570" y="3323681"/>
            <a:ext cx="5594430" cy="843379"/>
          </a:xfrm>
          <a:prstGeom prst="rect">
            <a:avLst/>
          </a:prstGeom>
          <a:solidFill>
            <a:srgbClr val="404040">
              <a:alpha val="62000"/>
            </a:srgbClr>
          </a:solidFill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600" dirty="0">
                <a:solidFill>
                  <a:schemeClr val="accent1"/>
                </a:solidFill>
                <a:effectLst/>
              </a:rPr>
              <a:t>Essayer </a:t>
            </a:r>
            <a:r>
              <a:rPr lang="en-US" sz="3600" dirty="0" err="1">
                <a:solidFill>
                  <a:schemeClr val="accent1"/>
                </a:solidFill>
                <a:effectLst/>
              </a:rPr>
              <a:t>l’application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accent1"/>
                </a:solidFill>
                <a:effectLst/>
              </a:rPr>
              <a:t>?</a:t>
            </a:r>
            <a:endParaRPr lang="fr-FR" sz="36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5" name="Image 4" descr="Une image contenant alimentation&#10;&#10;Description générée automatiquement">
            <a:extLst>
              <a:ext uri="{FF2B5EF4-FFF2-40B4-BE49-F238E27FC236}">
                <a16:creationId xmlns:a16="http://schemas.microsoft.com/office/drawing/2014/main" id="{B9FA4242-E419-4B5C-BAFB-D22CD62F8F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8438" y="4232375"/>
            <a:ext cx="2547247" cy="2547247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81DB5CB7-0522-4CF7-B3F1-DDEC3FDCE61A}"/>
              </a:ext>
            </a:extLst>
          </p:cNvPr>
          <p:cNvSpPr txBox="1">
            <a:spLocks/>
          </p:cNvSpPr>
          <p:nvPr/>
        </p:nvSpPr>
        <p:spPr>
          <a:xfrm>
            <a:off x="138897" y="6438161"/>
            <a:ext cx="10993546" cy="590321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7D535"/>
              </a:buClr>
              <a:buSzTx/>
              <a:buNone/>
            </a:pPr>
            <a:r>
              <a:rPr lang="fr-FR" i="1" dirty="0">
                <a:solidFill>
                  <a:srgbClr val="444444"/>
                </a:solidFill>
              </a:rPr>
              <a:t>ARGOUD Mathilde, JEAN-JAQUES Lucas, MARTINEZ Corentin, FOURNEYRON Axel</a:t>
            </a:r>
            <a:endParaRPr lang="fr-FR" i="1" noProof="1">
              <a:solidFill>
                <a:srgbClr val="444444"/>
              </a:solidFill>
            </a:endParaRPr>
          </a:p>
          <a:p>
            <a:pPr marL="0" indent="0">
              <a:buNone/>
            </a:pPr>
            <a:endParaRPr lang="fr-FR" sz="1200" i="1" noProof="1">
              <a:solidFill>
                <a:srgbClr val="444444"/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A71FF649-068A-4D81-8049-FAEE5D61E83D}"/>
              </a:ext>
            </a:extLst>
          </p:cNvPr>
          <p:cNvSpPr/>
          <p:nvPr/>
        </p:nvSpPr>
        <p:spPr>
          <a:xfrm>
            <a:off x="562854" y="1968637"/>
            <a:ext cx="3009891" cy="2920726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719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1403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7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527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  <p:bldLst>
      <p:bldP spid="4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45DF68CB-52CE-4912-B839-A6F6CA0BD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20" r="27375"/>
          <a:stretch/>
        </p:blipFill>
        <p:spPr>
          <a:xfrm>
            <a:off x="2194925" y="1074533"/>
            <a:ext cx="716925" cy="710104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5" name="Arc plein 4">
            <a:extLst>
              <a:ext uri="{FF2B5EF4-FFF2-40B4-BE49-F238E27FC236}">
                <a16:creationId xmlns:a16="http://schemas.microsoft.com/office/drawing/2014/main" id="{E039E39C-8072-4B92-90FC-031A813CDD8B}"/>
              </a:ext>
            </a:extLst>
          </p:cNvPr>
          <p:cNvSpPr/>
          <p:nvPr/>
        </p:nvSpPr>
        <p:spPr>
          <a:xfrm rot="10800000">
            <a:off x="-3186707" y="723"/>
            <a:ext cx="6214523" cy="5951890"/>
          </a:xfrm>
          <a:prstGeom prst="blockArc">
            <a:avLst>
              <a:gd name="adj1" fmla="val 7658166"/>
              <a:gd name="adj2" fmla="val 13894048"/>
              <a:gd name="adj3" fmla="val 0"/>
            </a:avLst>
          </a:prstGeom>
          <a:ln w="57150">
            <a:solidFill>
              <a:srgbClr val="404040"/>
            </a:solidFill>
          </a:ln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590ABDBB-6983-4AAB-88A1-1A0997C8BECB}"/>
              </a:ext>
            </a:extLst>
          </p:cNvPr>
          <p:cNvSpPr/>
          <p:nvPr/>
        </p:nvSpPr>
        <p:spPr>
          <a:xfrm>
            <a:off x="2553389" y="1074534"/>
            <a:ext cx="7837348" cy="710104"/>
          </a:xfrm>
          <a:custGeom>
            <a:avLst/>
            <a:gdLst>
              <a:gd name="connsiteX0" fmla="*/ 0 w 7837348"/>
              <a:gd name="connsiteY0" fmla="*/ 0 h 710104"/>
              <a:gd name="connsiteX1" fmla="*/ 7837348 w 7837348"/>
              <a:gd name="connsiteY1" fmla="*/ 0 h 710104"/>
              <a:gd name="connsiteX2" fmla="*/ 7837348 w 7837348"/>
              <a:gd name="connsiteY2" fmla="*/ 710104 h 710104"/>
              <a:gd name="connsiteX3" fmla="*/ 0 w 7837348"/>
              <a:gd name="connsiteY3" fmla="*/ 710104 h 710104"/>
              <a:gd name="connsiteX4" fmla="*/ 0 w 7837348"/>
              <a:gd name="connsiteY4" fmla="*/ 0 h 71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37348" h="710104">
                <a:moveTo>
                  <a:pt x="0" y="0"/>
                </a:moveTo>
                <a:lnTo>
                  <a:pt x="7837348" y="0"/>
                </a:lnTo>
                <a:lnTo>
                  <a:pt x="7837348" y="710104"/>
                </a:lnTo>
                <a:lnTo>
                  <a:pt x="0" y="710104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3646" tIns="96520" rIns="96520" bIns="96520" numCol="1" spcCol="1270" anchor="ctr" anchorCtr="0">
            <a:noAutofit/>
          </a:bodyPr>
          <a:lstStyle/>
          <a:p>
            <a:pPr marL="0" lvl="0" indent="0" algn="l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800" kern="1200" dirty="0"/>
              <a:t>Conception et préambule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E7EB60A-5EFB-4DFC-BEB0-35AF7FBEBB34}"/>
              </a:ext>
            </a:extLst>
          </p:cNvPr>
          <p:cNvSpPr/>
          <p:nvPr/>
        </p:nvSpPr>
        <p:spPr>
          <a:xfrm>
            <a:off x="2109573" y="985771"/>
            <a:ext cx="887631" cy="88763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rgbClr val="404040"/>
                </a:solidFill>
              </a:rPr>
              <a:t>1</a:t>
            </a: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5DA20D55-CCCC-40A9-B4AC-6C915E24F1F3}"/>
              </a:ext>
            </a:extLst>
          </p:cNvPr>
          <p:cNvSpPr/>
          <p:nvPr/>
        </p:nvSpPr>
        <p:spPr>
          <a:xfrm>
            <a:off x="2960508" y="2139876"/>
            <a:ext cx="7430228" cy="710104"/>
          </a:xfrm>
          <a:custGeom>
            <a:avLst/>
            <a:gdLst>
              <a:gd name="connsiteX0" fmla="*/ 0 w 7430228"/>
              <a:gd name="connsiteY0" fmla="*/ 0 h 710104"/>
              <a:gd name="connsiteX1" fmla="*/ 7430228 w 7430228"/>
              <a:gd name="connsiteY1" fmla="*/ 0 h 710104"/>
              <a:gd name="connsiteX2" fmla="*/ 7430228 w 7430228"/>
              <a:gd name="connsiteY2" fmla="*/ 710104 h 710104"/>
              <a:gd name="connsiteX3" fmla="*/ 0 w 7430228"/>
              <a:gd name="connsiteY3" fmla="*/ 710104 h 710104"/>
              <a:gd name="connsiteX4" fmla="*/ 0 w 7430228"/>
              <a:gd name="connsiteY4" fmla="*/ 0 h 71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30228" h="710104">
                <a:moveTo>
                  <a:pt x="0" y="0"/>
                </a:moveTo>
                <a:lnTo>
                  <a:pt x="7430228" y="0"/>
                </a:lnTo>
                <a:lnTo>
                  <a:pt x="7430228" y="710104"/>
                </a:lnTo>
                <a:lnTo>
                  <a:pt x="0" y="710104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3646" tIns="96520" rIns="96520" bIns="96520" numCol="1" spcCol="1270" anchor="ctr" anchorCtr="0">
            <a:noAutofit/>
          </a:bodyPr>
          <a:lstStyle/>
          <a:p>
            <a:pPr marL="0" lvl="0" indent="0" algn="l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800" kern="1200" dirty="0"/>
              <a:t>Parcours utilisateur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A4438BE7-8519-4BC2-8EB0-09A42B9DCB5E}"/>
              </a:ext>
            </a:extLst>
          </p:cNvPr>
          <p:cNvSpPr/>
          <p:nvPr/>
        </p:nvSpPr>
        <p:spPr>
          <a:xfrm>
            <a:off x="2516692" y="2051113"/>
            <a:ext cx="887631" cy="88763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rgbClr val="404040"/>
                </a:solidFill>
              </a:rPr>
              <a:t>2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A78110D9-7EB5-4840-89C1-DACB1AC27403}"/>
              </a:ext>
            </a:extLst>
          </p:cNvPr>
          <p:cNvSpPr/>
          <p:nvPr/>
        </p:nvSpPr>
        <p:spPr>
          <a:xfrm>
            <a:off x="2960508" y="3205218"/>
            <a:ext cx="7430228" cy="710104"/>
          </a:xfrm>
          <a:custGeom>
            <a:avLst/>
            <a:gdLst>
              <a:gd name="connsiteX0" fmla="*/ 0 w 7430228"/>
              <a:gd name="connsiteY0" fmla="*/ 0 h 710104"/>
              <a:gd name="connsiteX1" fmla="*/ 7430228 w 7430228"/>
              <a:gd name="connsiteY1" fmla="*/ 0 h 710104"/>
              <a:gd name="connsiteX2" fmla="*/ 7430228 w 7430228"/>
              <a:gd name="connsiteY2" fmla="*/ 710104 h 710104"/>
              <a:gd name="connsiteX3" fmla="*/ 0 w 7430228"/>
              <a:gd name="connsiteY3" fmla="*/ 710104 h 710104"/>
              <a:gd name="connsiteX4" fmla="*/ 0 w 7430228"/>
              <a:gd name="connsiteY4" fmla="*/ 0 h 71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30228" h="710104">
                <a:moveTo>
                  <a:pt x="0" y="0"/>
                </a:moveTo>
                <a:lnTo>
                  <a:pt x="7430228" y="0"/>
                </a:lnTo>
                <a:lnTo>
                  <a:pt x="7430228" y="710104"/>
                </a:lnTo>
                <a:lnTo>
                  <a:pt x="0" y="710104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3646" tIns="96520" rIns="96520" bIns="96520" numCol="1" spcCol="1270" anchor="ctr" anchorCtr="0">
            <a:noAutofit/>
          </a:bodyPr>
          <a:lstStyle/>
          <a:p>
            <a:pPr marL="0" lvl="0" indent="0" algn="l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800" kern="1200" dirty="0"/>
              <a:t>Développement de l’application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79F25D0-A7C1-4A1A-8A40-1BE570197BF7}"/>
              </a:ext>
            </a:extLst>
          </p:cNvPr>
          <p:cNvSpPr/>
          <p:nvPr/>
        </p:nvSpPr>
        <p:spPr>
          <a:xfrm>
            <a:off x="2516692" y="3116455"/>
            <a:ext cx="887631" cy="88763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rgbClr val="404040"/>
                </a:solidFill>
              </a:rPr>
              <a:t>3</a:t>
            </a:r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94F6E4E4-2A78-4A05-BF2C-D0D08ED31802}"/>
              </a:ext>
            </a:extLst>
          </p:cNvPr>
          <p:cNvSpPr/>
          <p:nvPr/>
        </p:nvSpPr>
        <p:spPr>
          <a:xfrm>
            <a:off x="2553389" y="4270560"/>
            <a:ext cx="7837348" cy="710104"/>
          </a:xfrm>
          <a:custGeom>
            <a:avLst/>
            <a:gdLst>
              <a:gd name="connsiteX0" fmla="*/ 0 w 7837348"/>
              <a:gd name="connsiteY0" fmla="*/ 0 h 710104"/>
              <a:gd name="connsiteX1" fmla="*/ 7837348 w 7837348"/>
              <a:gd name="connsiteY1" fmla="*/ 0 h 710104"/>
              <a:gd name="connsiteX2" fmla="*/ 7837348 w 7837348"/>
              <a:gd name="connsiteY2" fmla="*/ 710104 h 710104"/>
              <a:gd name="connsiteX3" fmla="*/ 0 w 7837348"/>
              <a:gd name="connsiteY3" fmla="*/ 710104 h 710104"/>
              <a:gd name="connsiteX4" fmla="*/ 0 w 7837348"/>
              <a:gd name="connsiteY4" fmla="*/ 0 h 71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37348" h="710104">
                <a:moveTo>
                  <a:pt x="0" y="0"/>
                </a:moveTo>
                <a:lnTo>
                  <a:pt x="7837348" y="0"/>
                </a:lnTo>
                <a:lnTo>
                  <a:pt x="7837348" y="710104"/>
                </a:lnTo>
                <a:lnTo>
                  <a:pt x="0" y="710104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3646" tIns="96520" rIns="96520" bIns="96520" numCol="1" spcCol="1270" anchor="ctr" anchorCtr="0">
            <a:noAutofit/>
          </a:bodyPr>
          <a:lstStyle/>
          <a:p>
            <a:pPr marL="0" lvl="0" indent="0" algn="l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3800" kern="1200" dirty="0"/>
              <a:t>Perspectives d’avenir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D95640FB-7D97-44A3-B17F-11CD07336430}"/>
              </a:ext>
            </a:extLst>
          </p:cNvPr>
          <p:cNvSpPr/>
          <p:nvPr/>
        </p:nvSpPr>
        <p:spPr>
          <a:xfrm>
            <a:off x="2109573" y="4181797"/>
            <a:ext cx="887631" cy="88763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rgbClr val="404040"/>
                </a:solidFill>
              </a:rPr>
              <a:t>4</a:t>
            </a: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SOMMAIRE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F3BC194-AD99-4021-B9A3-D75FD020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254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2892">
        <p159:morph option="byObject"/>
      </p:transition>
    </mc:Choice>
    <mc:Fallback>
      <p:transition spd="slow" advTm="3289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A6BE64A-E77E-426B-935F-98DA2A48CD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20" r="27375"/>
          <a:stretch/>
        </p:blipFill>
        <p:spPr>
          <a:xfrm>
            <a:off x="5754311" y="657041"/>
            <a:ext cx="5597161" cy="5543909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solidFill>
              <a:schemeClr val="accent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65DC56-7149-4441-8A8B-ED4D783AA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760365"/>
            <a:ext cx="4755183" cy="5337259"/>
          </a:xfrm>
        </p:spPr>
        <p:txBody>
          <a:bodyPr anchor="t">
            <a:normAutofit/>
          </a:bodyPr>
          <a:lstStyle/>
          <a:p>
            <a:pPr algn="just"/>
            <a:r>
              <a:rPr lang="fr-FR" sz="4000" dirty="0">
                <a:solidFill>
                  <a:srgbClr val="404040"/>
                </a:solidFill>
              </a:rPr>
              <a:t>De l’imagination à la conception de l’application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1D6A076A-2B17-4C5B-A227-3064D63015C7}"/>
              </a:ext>
            </a:extLst>
          </p:cNvPr>
          <p:cNvSpPr/>
          <p:nvPr/>
        </p:nvSpPr>
        <p:spPr>
          <a:xfrm>
            <a:off x="638620" y="3126020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La gamification</a:t>
            </a:r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2DE956FA-8DB3-4F96-8159-7FC5DE19E2DE}"/>
              </a:ext>
            </a:extLst>
          </p:cNvPr>
          <p:cNvSpPr/>
          <p:nvPr/>
        </p:nvSpPr>
        <p:spPr>
          <a:xfrm>
            <a:off x="638620" y="4259885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L’organisation</a:t>
            </a:r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A1796A59-DEC0-48ED-8CAD-4807BDA80910}"/>
              </a:ext>
            </a:extLst>
          </p:cNvPr>
          <p:cNvSpPr/>
          <p:nvPr/>
        </p:nvSpPr>
        <p:spPr>
          <a:xfrm>
            <a:off x="638620" y="5393750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La thématique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FF362B3-4F92-494D-A4F4-7E728E755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pPr/>
              <a:t>3</a:t>
            </a:fld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5109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8594">
        <p159:morph option="byObject"/>
      </p:transition>
    </mc:Choice>
    <mc:Fallback>
      <p:transition spd="slow" advTm="28594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 descr="Une image contenant objet, homme, boulier, assis&#10;&#10;Description générée automatiquement">
            <a:extLst>
              <a:ext uri="{FF2B5EF4-FFF2-40B4-BE49-F238E27FC236}">
                <a16:creationId xmlns:a16="http://schemas.microsoft.com/office/drawing/2014/main" id="{D0E1022D-9BEA-4974-99D8-78B281A82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29" t="553" r="15304" b="-553"/>
          <a:stretch/>
        </p:blipFill>
        <p:spPr>
          <a:xfrm>
            <a:off x="4610077" y="2166152"/>
            <a:ext cx="2690518" cy="2710227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solidFill>
              <a:schemeClr val="accent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6" name="Image 35" descr="Une image contenant signe, table, eau, debout&#10;&#10;Description générée automatiquement">
            <a:extLst>
              <a:ext uri="{FF2B5EF4-FFF2-40B4-BE49-F238E27FC236}">
                <a16:creationId xmlns:a16="http://schemas.microsoft.com/office/drawing/2014/main" id="{75D51570-CB18-4B34-B079-D7B6A03299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70" t="221" r="23509" b="-221"/>
          <a:stretch/>
        </p:blipFill>
        <p:spPr>
          <a:xfrm>
            <a:off x="763076" y="2166152"/>
            <a:ext cx="2865280" cy="2908125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				  Un jeu avec une logique spatiale</a:t>
            </a:r>
          </a:p>
        </p:txBody>
      </p:sp>
      <p:sp>
        <p:nvSpPr>
          <p:cNvPr id="4" name="Forme libre : forme 3">
            <a:extLst>
              <a:ext uri="{FF2B5EF4-FFF2-40B4-BE49-F238E27FC236}">
                <a16:creationId xmlns:a16="http://schemas.microsoft.com/office/drawing/2014/main" id="{3619F075-71EE-4B31-9F4D-1D8EAD382127}"/>
              </a:ext>
            </a:extLst>
          </p:cNvPr>
          <p:cNvSpPr/>
          <p:nvPr/>
        </p:nvSpPr>
        <p:spPr>
          <a:xfrm>
            <a:off x="445454" y="5359671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La gamification</a:t>
            </a: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383D7270-5A98-4970-A04D-3F6B93A87BD6}"/>
              </a:ext>
            </a:extLst>
          </p:cNvPr>
          <p:cNvSpPr/>
          <p:nvPr/>
        </p:nvSpPr>
        <p:spPr>
          <a:xfrm>
            <a:off x="-2486545" y="5335534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L’organisation</a:t>
            </a: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A53C17DA-7AD1-4100-9CEF-14E1C3272DAB}"/>
              </a:ext>
            </a:extLst>
          </p:cNvPr>
          <p:cNvSpPr/>
          <p:nvPr/>
        </p:nvSpPr>
        <p:spPr>
          <a:xfrm>
            <a:off x="-2486545" y="6378427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400" dirty="0"/>
              <a:t> La thématique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22B2B3-6121-4477-BD1A-959D0BB6AB9E}"/>
              </a:ext>
            </a:extLst>
          </p:cNvPr>
          <p:cNvSpPr/>
          <p:nvPr/>
        </p:nvSpPr>
        <p:spPr>
          <a:xfrm>
            <a:off x="1306290" y="720937"/>
            <a:ext cx="2486545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kern="1200" dirty="0"/>
              <a:t>Un jeu en relation avec l’espace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D49DFF-9E96-47BC-9C73-3B98E87E6049}"/>
              </a:ext>
            </a:extLst>
          </p:cNvPr>
          <p:cNvSpPr/>
          <p:nvPr/>
        </p:nvSpPr>
        <p:spPr>
          <a:xfrm>
            <a:off x="1519945" y="1690892"/>
            <a:ext cx="2148983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kern="1200" dirty="0"/>
              <a:t>Démineur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48B60D7-9F0E-4C78-B614-CD62CA223FAE}"/>
              </a:ext>
            </a:extLst>
          </p:cNvPr>
          <p:cNvSpPr/>
          <p:nvPr/>
        </p:nvSpPr>
        <p:spPr>
          <a:xfrm>
            <a:off x="400580" y="2660847"/>
            <a:ext cx="2148983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dirty="0"/>
              <a:t>Connu</a:t>
            </a:r>
            <a:endParaRPr lang="fr-FR" sz="2000" kern="12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C0DCE1-53BD-49DF-A73C-246DC972B024}"/>
              </a:ext>
            </a:extLst>
          </p:cNvPr>
          <p:cNvSpPr/>
          <p:nvPr/>
        </p:nvSpPr>
        <p:spPr>
          <a:xfrm>
            <a:off x="2727560" y="3633454"/>
            <a:ext cx="2148983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dirty="0"/>
              <a:t>Visualisation de concentration</a:t>
            </a:r>
            <a:endParaRPr lang="fr-FR" sz="2000" kern="1200" dirty="0"/>
          </a:p>
        </p:txBody>
      </p:sp>
      <p:pic>
        <p:nvPicPr>
          <p:cNvPr id="34" name="Image 33" descr="Une image contenant bâtiment, ordinateur, table, portable&#10;&#10;Description générée automatiquement">
            <a:extLst>
              <a:ext uri="{FF2B5EF4-FFF2-40B4-BE49-F238E27FC236}">
                <a16:creationId xmlns:a16="http://schemas.microsoft.com/office/drawing/2014/main" id="{C03930AC-F62A-48C0-9F98-6A12F7076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36" y="381687"/>
            <a:ext cx="6037613" cy="5954252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solidFill>
              <a:schemeClr val="accent4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9" name="Image 38" descr="Une image contenant bâtiment, ordinateur, table, portable&#10;&#10;Description générée automatiquement">
            <a:extLst>
              <a:ext uri="{FF2B5EF4-FFF2-40B4-BE49-F238E27FC236}">
                <a16:creationId xmlns:a16="http://schemas.microsoft.com/office/drawing/2014/main" id="{70865C81-E792-46EB-9136-D022DBF42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3646" y="2166152"/>
            <a:ext cx="2948839" cy="2908125"/>
          </a:xfrm>
          <a:prstGeom prst="round2DiagRect">
            <a:avLst>
              <a:gd name="adj1" fmla="val 50000"/>
              <a:gd name="adj2" fmla="val 50000"/>
            </a:avLst>
          </a:prstGeom>
          <a:ln w="88900" cap="sq">
            <a:solidFill>
              <a:schemeClr val="accent4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6A4B7B7-A8D6-47A5-9520-C81F55937C85}"/>
              </a:ext>
            </a:extLst>
          </p:cNvPr>
          <p:cNvSpPr/>
          <p:nvPr/>
        </p:nvSpPr>
        <p:spPr>
          <a:xfrm>
            <a:off x="2742424" y="2660847"/>
            <a:ext cx="2148983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dirty="0"/>
              <a:t>Simple</a:t>
            </a:r>
            <a:endParaRPr lang="fr-FR" sz="2000" kern="12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E9FFBE-CBAF-470D-9FE6-046420B57DDA}"/>
              </a:ext>
            </a:extLst>
          </p:cNvPr>
          <p:cNvSpPr/>
          <p:nvPr/>
        </p:nvSpPr>
        <p:spPr>
          <a:xfrm>
            <a:off x="400580" y="3633454"/>
            <a:ext cx="2148983" cy="81680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1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7418" tIns="229230" rIns="237418" bIns="22923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dirty="0"/>
              <a:t>Découvrir son espace</a:t>
            </a:r>
            <a:endParaRPr lang="fr-FR" sz="2000" kern="12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AF814ED-2CCF-4D8D-86F3-F4EC99057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18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2133">
        <p159:morph option="byObject"/>
      </p:transition>
    </mc:Choice>
    <mc:Fallback>
      <p:transition spd="slow" advTm="121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  <p:bldP spid="29" grpId="0" animBg="1"/>
      <p:bldP spid="42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				  planification et précision du projet</a:t>
            </a: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1DBD7652-24C3-4C8C-94B3-5E97DE93AD50}"/>
              </a:ext>
            </a:extLst>
          </p:cNvPr>
          <p:cNvSpPr/>
          <p:nvPr/>
        </p:nvSpPr>
        <p:spPr>
          <a:xfrm>
            <a:off x="457646" y="5349084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L’organisation</a:t>
            </a: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E1E41541-72AD-42D8-94C1-D4B22E9A6720}"/>
              </a:ext>
            </a:extLst>
          </p:cNvPr>
          <p:cNvSpPr/>
          <p:nvPr/>
        </p:nvSpPr>
        <p:spPr>
          <a:xfrm>
            <a:off x="-2486545" y="5335534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La gamification</a:t>
            </a: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0F5E65E-BE15-4D44-BD6F-E7B04E49E41E}"/>
              </a:ext>
            </a:extLst>
          </p:cNvPr>
          <p:cNvSpPr/>
          <p:nvPr/>
        </p:nvSpPr>
        <p:spPr>
          <a:xfrm>
            <a:off x="-2486546" y="5359671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400" dirty="0"/>
              <a:t> La thématique</a:t>
            </a:r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E2E0A0CC-80BF-4448-8A69-345F8B20D8B8}"/>
              </a:ext>
            </a:extLst>
          </p:cNvPr>
          <p:cNvGrpSpPr/>
          <p:nvPr/>
        </p:nvGrpSpPr>
        <p:grpSpPr>
          <a:xfrm>
            <a:off x="445035" y="1359396"/>
            <a:ext cx="2403098" cy="2180912"/>
            <a:chOff x="445035" y="1926556"/>
            <a:chExt cx="2403098" cy="2180912"/>
          </a:xfrm>
        </p:grpSpPr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6C86908E-F6C1-4E39-81C8-902A9AF7B456}"/>
                </a:ext>
              </a:extLst>
            </p:cNvPr>
            <p:cNvSpPr/>
            <p:nvPr/>
          </p:nvSpPr>
          <p:spPr>
            <a:xfrm>
              <a:off x="569858" y="2709447"/>
              <a:ext cx="2196890" cy="723975"/>
            </a:xfrm>
            <a:custGeom>
              <a:avLst/>
              <a:gdLst>
                <a:gd name="connsiteX0" fmla="*/ 0 w 2196890"/>
                <a:gd name="connsiteY0" fmla="*/ 0 h 723975"/>
                <a:gd name="connsiteX1" fmla="*/ 2196890 w 2196890"/>
                <a:gd name="connsiteY1" fmla="*/ 0 h 723975"/>
                <a:gd name="connsiteX2" fmla="*/ 2196890 w 2196890"/>
                <a:gd name="connsiteY2" fmla="*/ 723975 h 723975"/>
                <a:gd name="connsiteX3" fmla="*/ 0 w 2196890"/>
                <a:gd name="connsiteY3" fmla="*/ 723975 h 723975"/>
                <a:gd name="connsiteX4" fmla="*/ 0 w 2196890"/>
                <a:gd name="connsiteY4" fmla="*/ 0 h 7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6890" h="723975">
                  <a:moveTo>
                    <a:pt x="0" y="0"/>
                  </a:moveTo>
                  <a:lnTo>
                    <a:pt x="2196890" y="0"/>
                  </a:lnTo>
                  <a:lnTo>
                    <a:pt x="2196890" y="723975"/>
                  </a:lnTo>
                  <a:lnTo>
                    <a:pt x="0" y="723975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2400" kern="1200" dirty="0"/>
                <a:t>Recherche et découverte</a:t>
              </a:r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89C6C21F-6856-45E2-83FD-39C72B8D2859}"/>
                </a:ext>
              </a:extLst>
            </p:cNvPr>
            <p:cNvSpPr/>
            <p:nvPr/>
          </p:nvSpPr>
          <p:spPr>
            <a:xfrm>
              <a:off x="567362" y="2489259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88643B03-C93F-4D47-AC9B-C49658F6D386}"/>
                </a:ext>
              </a:extLst>
            </p:cNvPr>
            <p:cNvSpPr/>
            <p:nvPr/>
          </p:nvSpPr>
          <p:spPr>
            <a:xfrm>
              <a:off x="689688" y="2244605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1652DB8-4964-48C8-B95E-0105C2E07709}"/>
                </a:ext>
              </a:extLst>
            </p:cNvPr>
            <p:cNvSpPr/>
            <p:nvPr/>
          </p:nvSpPr>
          <p:spPr>
            <a:xfrm>
              <a:off x="983273" y="2293536"/>
              <a:ext cx="274611" cy="27461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1C3173DA-0E2A-493D-8C4B-0F5A96290240}"/>
                </a:ext>
              </a:extLst>
            </p:cNvPr>
            <p:cNvSpPr/>
            <p:nvPr/>
          </p:nvSpPr>
          <p:spPr>
            <a:xfrm>
              <a:off x="1227927" y="2024417"/>
              <a:ext cx="174752" cy="17475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A6BD69FF-5644-483D-B12B-C36B07363ECC}"/>
                </a:ext>
              </a:extLst>
            </p:cNvPr>
            <p:cNvSpPr/>
            <p:nvPr/>
          </p:nvSpPr>
          <p:spPr>
            <a:xfrm>
              <a:off x="1545976" y="1926556"/>
              <a:ext cx="174752" cy="17475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2B0CB003-DBA0-458A-9CFB-BCAB959D8FCF}"/>
                </a:ext>
              </a:extLst>
            </p:cNvPr>
            <p:cNvSpPr/>
            <p:nvPr/>
          </p:nvSpPr>
          <p:spPr>
            <a:xfrm>
              <a:off x="1937422" y="2097813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C0C90921-7944-493C-86EB-3733DB0BAB65}"/>
                </a:ext>
              </a:extLst>
            </p:cNvPr>
            <p:cNvSpPr/>
            <p:nvPr/>
          </p:nvSpPr>
          <p:spPr>
            <a:xfrm>
              <a:off x="2182076" y="2220140"/>
              <a:ext cx="274611" cy="27461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4CF556F2-3AD9-4A29-BFFC-7D52FC13A4BF}"/>
                </a:ext>
              </a:extLst>
            </p:cNvPr>
            <p:cNvSpPr/>
            <p:nvPr/>
          </p:nvSpPr>
          <p:spPr>
            <a:xfrm>
              <a:off x="2524591" y="2489259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B8A0D41F-6044-4788-8A95-33D006401B4D}"/>
                </a:ext>
              </a:extLst>
            </p:cNvPr>
            <p:cNvSpPr/>
            <p:nvPr/>
          </p:nvSpPr>
          <p:spPr>
            <a:xfrm>
              <a:off x="2671383" y="2758378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8D9532C7-6EC8-4C62-B243-F2AF9F913165}"/>
                </a:ext>
              </a:extLst>
            </p:cNvPr>
            <p:cNvSpPr/>
            <p:nvPr/>
          </p:nvSpPr>
          <p:spPr>
            <a:xfrm>
              <a:off x="1399184" y="2244605"/>
              <a:ext cx="449363" cy="449363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2862CCFC-D240-412F-86CA-89ED61245C6E}"/>
                </a:ext>
              </a:extLst>
            </p:cNvPr>
            <p:cNvSpPr/>
            <p:nvPr/>
          </p:nvSpPr>
          <p:spPr>
            <a:xfrm>
              <a:off x="445035" y="3174289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B13E4505-0817-4CC5-A48C-2853AA740FD6}"/>
                </a:ext>
              </a:extLst>
            </p:cNvPr>
            <p:cNvSpPr/>
            <p:nvPr/>
          </p:nvSpPr>
          <p:spPr>
            <a:xfrm>
              <a:off x="591827" y="3394478"/>
              <a:ext cx="274611" cy="27461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571D79E4-BA42-4412-9604-406E18939C68}"/>
                </a:ext>
              </a:extLst>
            </p:cNvPr>
            <p:cNvSpPr/>
            <p:nvPr/>
          </p:nvSpPr>
          <p:spPr>
            <a:xfrm>
              <a:off x="958807" y="3590201"/>
              <a:ext cx="399434" cy="399434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F69A7383-DD61-486C-9551-30F9E08B5583}"/>
                </a:ext>
              </a:extLst>
            </p:cNvPr>
            <p:cNvSpPr/>
            <p:nvPr/>
          </p:nvSpPr>
          <p:spPr>
            <a:xfrm>
              <a:off x="1472580" y="3908250"/>
              <a:ext cx="174752" cy="174752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47282E24-EE7D-48A1-A050-C591DF18C8F7}"/>
                </a:ext>
              </a:extLst>
            </p:cNvPr>
            <p:cNvSpPr/>
            <p:nvPr/>
          </p:nvSpPr>
          <p:spPr>
            <a:xfrm>
              <a:off x="1570442" y="3590201"/>
              <a:ext cx="274611" cy="27461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EDC1B754-0C4A-4B11-BEA2-7E72D23C1CA9}"/>
                </a:ext>
              </a:extLst>
            </p:cNvPr>
            <p:cNvSpPr/>
            <p:nvPr/>
          </p:nvSpPr>
          <p:spPr>
            <a:xfrm>
              <a:off x="1815095" y="3932716"/>
              <a:ext cx="174752" cy="17475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FEE4E2B8-CB05-4C22-AD15-6F937BF1FCDD}"/>
                </a:ext>
              </a:extLst>
            </p:cNvPr>
            <p:cNvSpPr/>
            <p:nvPr/>
          </p:nvSpPr>
          <p:spPr>
            <a:xfrm>
              <a:off x="2035284" y="3541270"/>
              <a:ext cx="399434" cy="399434"/>
            </a:xfrm>
            <a:prstGeom prst="ellipse">
              <a:avLst/>
            </a:pr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6F69014A-2ACF-4D3B-9113-17B82AF596C8}"/>
                </a:ext>
              </a:extLst>
            </p:cNvPr>
            <p:cNvSpPr/>
            <p:nvPr/>
          </p:nvSpPr>
          <p:spPr>
            <a:xfrm>
              <a:off x="2573522" y="3443408"/>
              <a:ext cx="274611" cy="27461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58" name="Flèche : chevron 57">
            <a:extLst>
              <a:ext uri="{FF2B5EF4-FFF2-40B4-BE49-F238E27FC236}">
                <a16:creationId xmlns:a16="http://schemas.microsoft.com/office/drawing/2014/main" id="{9F9BD942-017F-4597-89D2-ECD3D3970CDE}"/>
              </a:ext>
            </a:extLst>
          </p:cNvPr>
          <p:cNvSpPr/>
          <p:nvPr/>
        </p:nvSpPr>
        <p:spPr>
          <a:xfrm>
            <a:off x="2848133" y="1725969"/>
            <a:ext cx="806494" cy="1539685"/>
          </a:xfrm>
          <a:prstGeom prst="chevron">
            <a:avLst>
              <a:gd name="adj" fmla="val 62310"/>
            </a:avLst>
          </a:prstGeom>
          <a:solidFill>
            <a:srgbClr val="404040"/>
          </a:solidFill>
          <a:effectLst/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9" name="Organigramme : Préparation 58">
            <a:extLst>
              <a:ext uri="{FF2B5EF4-FFF2-40B4-BE49-F238E27FC236}">
                <a16:creationId xmlns:a16="http://schemas.microsoft.com/office/drawing/2014/main" id="{965C0B00-C1D9-444A-9774-98019A852CCE}"/>
              </a:ext>
            </a:extLst>
          </p:cNvPr>
          <p:cNvSpPr/>
          <p:nvPr/>
        </p:nvSpPr>
        <p:spPr>
          <a:xfrm>
            <a:off x="3781951" y="1726717"/>
            <a:ext cx="2199529" cy="1539670"/>
          </a:xfrm>
          <a:prstGeom prst="flowChartPreparation">
            <a:avLst/>
          </a:prstGeom>
          <a:solidFill>
            <a:schemeClr val="accent1"/>
          </a:solidFill>
          <a:ln w="28575">
            <a:solidFill>
              <a:srgbClr val="404040"/>
            </a:solidFill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Définir</a:t>
            </a:r>
            <a:br>
              <a:rPr lang="fr-FR" sz="2400" kern="1200" dirty="0"/>
            </a:br>
            <a:r>
              <a:rPr lang="fr-FR" sz="2400" kern="1200" dirty="0"/>
              <a:t> et valider </a:t>
            </a:r>
          </a:p>
        </p:txBody>
      </p:sp>
      <p:sp>
        <p:nvSpPr>
          <p:cNvPr id="60" name="Flèche : chevron 59">
            <a:extLst>
              <a:ext uri="{FF2B5EF4-FFF2-40B4-BE49-F238E27FC236}">
                <a16:creationId xmlns:a16="http://schemas.microsoft.com/office/drawing/2014/main" id="{B75828D8-CE74-45C6-A27B-F0C02269BBB1}"/>
              </a:ext>
            </a:extLst>
          </p:cNvPr>
          <p:cNvSpPr/>
          <p:nvPr/>
        </p:nvSpPr>
        <p:spPr>
          <a:xfrm>
            <a:off x="5854157" y="1725969"/>
            <a:ext cx="806494" cy="1539685"/>
          </a:xfrm>
          <a:prstGeom prst="chevron">
            <a:avLst>
              <a:gd name="adj" fmla="val 62310"/>
            </a:avLst>
          </a:prstGeom>
          <a:solidFill>
            <a:srgbClr val="404040"/>
          </a:solidFill>
          <a:effectLst/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1" name="Organigramme : Multidocument 60">
            <a:extLst>
              <a:ext uri="{FF2B5EF4-FFF2-40B4-BE49-F238E27FC236}">
                <a16:creationId xmlns:a16="http://schemas.microsoft.com/office/drawing/2014/main" id="{3CE23D41-7256-45A2-9669-472352AE61F4}"/>
              </a:ext>
            </a:extLst>
          </p:cNvPr>
          <p:cNvSpPr/>
          <p:nvPr/>
        </p:nvSpPr>
        <p:spPr>
          <a:xfrm>
            <a:off x="6817992" y="1725976"/>
            <a:ext cx="2199529" cy="1539670"/>
          </a:xfrm>
          <a:prstGeom prst="flowChartMultidocument">
            <a:avLst/>
          </a:prstGeom>
          <a:solidFill>
            <a:schemeClr val="accent1"/>
          </a:solidFill>
          <a:ln w="28575">
            <a:solidFill>
              <a:srgbClr val="404040"/>
            </a:solidFill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Planifier et répartir</a:t>
            </a:r>
          </a:p>
        </p:txBody>
      </p:sp>
      <p:sp>
        <p:nvSpPr>
          <p:cNvPr id="62" name="Flèche : chevron 61">
            <a:extLst>
              <a:ext uri="{FF2B5EF4-FFF2-40B4-BE49-F238E27FC236}">
                <a16:creationId xmlns:a16="http://schemas.microsoft.com/office/drawing/2014/main" id="{EF6D734D-30C8-4954-8EEE-FDAF4A7AD0B2}"/>
              </a:ext>
            </a:extLst>
          </p:cNvPr>
          <p:cNvSpPr/>
          <p:nvPr/>
        </p:nvSpPr>
        <p:spPr>
          <a:xfrm>
            <a:off x="9143023" y="1725969"/>
            <a:ext cx="806494" cy="1539685"/>
          </a:xfrm>
          <a:prstGeom prst="chevron">
            <a:avLst>
              <a:gd name="adj" fmla="val 62310"/>
            </a:avLst>
          </a:prstGeom>
          <a:solidFill>
            <a:srgbClr val="404040"/>
          </a:solidFill>
          <a:effectLst/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42C9135-896E-4510-B2BC-4604D727C450}"/>
              </a:ext>
            </a:extLst>
          </p:cNvPr>
          <p:cNvGrpSpPr/>
          <p:nvPr/>
        </p:nvGrpSpPr>
        <p:grpSpPr>
          <a:xfrm>
            <a:off x="9763994" y="1088170"/>
            <a:ext cx="2491649" cy="2796758"/>
            <a:chOff x="9763994" y="1655330"/>
            <a:chExt cx="2491649" cy="2796758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B4A818F-1247-48ED-99CD-C705BA44ACB1}"/>
                </a:ext>
              </a:extLst>
            </p:cNvPr>
            <p:cNvSpPr/>
            <p:nvPr/>
          </p:nvSpPr>
          <p:spPr>
            <a:xfrm>
              <a:off x="10075019" y="2128171"/>
              <a:ext cx="1869600" cy="1869600"/>
            </a:xfrm>
            <a:custGeom>
              <a:avLst/>
              <a:gdLst>
                <a:gd name="connsiteX0" fmla="*/ 0 w 1869600"/>
                <a:gd name="connsiteY0" fmla="*/ 934800 h 1869600"/>
                <a:gd name="connsiteX1" fmla="*/ 934800 w 1869600"/>
                <a:gd name="connsiteY1" fmla="*/ 0 h 1869600"/>
                <a:gd name="connsiteX2" fmla="*/ 1869600 w 1869600"/>
                <a:gd name="connsiteY2" fmla="*/ 934800 h 1869600"/>
                <a:gd name="connsiteX3" fmla="*/ 934800 w 1869600"/>
                <a:gd name="connsiteY3" fmla="*/ 1869600 h 1869600"/>
                <a:gd name="connsiteX4" fmla="*/ 0 w 1869600"/>
                <a:gd name="connsiteY4" fmla="*/ 934800 h 186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9600" h="1869600">
                  <a:moveTo>
                    <a:pt x="0" y="934800"/>
                  </a:moveTo>
                  <a:cubicBezTo>
                    <a:pt x="0" y="418524"/>
                    <a:pt x="418524" y="0"/>
                    <a:pt x="934800" y="0"/>
                  </a:cubicBezTo>
                  <a:cubicBezTo>
                    <a:pt x="1451076" y="0"/>
                    <a:pt x="1869600" y="418524"/>
                    <a:pt x="1869600" y="934800"/>
                  </a:cubicBezTo>
                  <a:cubicBezTo>
                    <a:pt x="1869600" y="1451076"/>
                    <a:pt x="1451076" y="1869600"/>
                    <a:pt x="934800" y="1869600"/>
                  </a:cubicBezTo>
                  <a:cubicBezTo>
                    <a:pt x="418524" y="1869600"/>
                    <a:pt x="0" y="1451076"/>
                    <a:pt x="0" y="934800"/>
                  </a:cubicBez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rgbClr val="404040"/>
              </a:solidFill>
            </a:ln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24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endParaRPr>
            </a:p>
          </p:txBody>
        </p:sp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A611FC4B-447E-4F9E-B412-B0EF48948B54}"/>
                </a:ext>
              </a:extLst>
            </p:cNvPr>
            <p:cNvSpPr/>
            <p:nvPr/>
          </p:nvSpPr>
          <p:spPr>
            <a:xfrm>
              <a:off x="9911374" y="2724507"/>
              <a:ext cx="2196890" cy="723975"/>
            </a:xfrm>
            <a:custGeom>
              <a:avLst/>
              <a:gdLst>
                <a:gd name="connsiteX0" fmla="*/ 0 w 2196890"/>
                <a:gd name="connsiteY0" fmla="*/ 0 h 723975"/>
                <a:gd name="connsiteX1" fmla="*/ 2196890 w 2196890"/>
                <a:gd name="connsiteY1" fmla="*/ 0 h 723975"/>
                <a:gd name="connsiteX2" fmla="*/ 2196890 w 2196890"/>
                <a:gd name="connsiteY2" fmla="*/ 723975 h 723975"/>
                <a:gd name="connsiteX3" fmla="*/ 0 w 2196890"/>
                <a:gd name="connsiteY3" fmla="*/ 723975 h 723975"/>
                <a:gd name="connsiteX4" fmla="*/ 0 w 2196890"/>
                <a:gd name="connsiteY4" fmla="*/ 0 h 7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6890" h="723975">
                  <a:moveTo>
                    <a:pt x="0" y="0"/>
                  </a:moveTo>
                  <a:lnTo>
                    <a:pt x="2196890" y="0"/>
                  </a:lnTo>
                  <a:lnTo>
                    <a:pt x="2196890" y="723975"/>
                  </a:lnTo>
                  <a:lnTo>
                    <a:pt x="0" y="723975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2400" dirty="0"/>
                <a:t>S’adapter et</a:t>
              </a:r>
              <a:br>
                <a:rPr lang="fr-FR" sz="2400" dirty="0"/>
              </a:br>
              <a:r>
                <a:rPr lang="fr-FR" sz="2400" dirty="0"/>
                <a:t> Réorganiser</a:t>
              </a:r>
            </a:p>
          </p:txBody>
        </p:sp>
        <p:sp>
          <p:nvSpPr>
            <p:cNvPr id="65" name="Flèche : en arc 64">
              <a:extLst>
                <a:ext uri="{FF2B5EF4-FFF2-40B4-BE49-F238E27FC236}">
                  <a16:creationId xmlns:a16="http://schemas.microsoft.com/office/drawing/2014/main" id="{DA6C4ADD-62BD-4426-882B-6069D073AB6D}"/>
                </a:ext>
              </a:extLst>
            </p:cNvPr>
            <p:cNvSpPr/>
            <p:nvPr/>
          </p:nvSpPr>
          <p:spPr>
            <a:xfrm rot="5400000">
              <a:off x="9732019" y="1687305"/>
              <a:ext cx="2555599" cy="2491649"/>
            </a:xfrm>
            <a:prstGeom prst="circularArrow">
              <a:avLst>
                <a:gd name="adj1" fmla="val 5984"/>
                <a:gd name="adj2" fmla="val 394124"/>
                <a:gd name="adj3" fmla="val 13313824"/>
                <a:gd name="adj4" fmla="val 8112689"/>
                <a:gd name="adj5" fmla="val 6981"/>
              </a:avLst>
            </a:prstGeom>
            <a:solidFill>
              <a:srgbClr val="404040"/>
            </a:solidFill>
            <a:effectLst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6" name="Flèche : en arc 65">
              <a:extLst>
                <a:ext uri="{FF2B5EF4-FFF2-40B4-BE49-F238E27FC236}">
                  <a16:creationId xmlns:a16="http://schemas.microsoft.com/office/drawing/2014/main" id="{27B2AC9F-CB6A-41E8-BBCA-B0485F5925AC}"/>
                </a:ext>
              </a:extLst>
            </p:cNvPr>
            <p:cNvSpPr/>
            <p:nvPr/>
          </p:nvSpPr>
          <p:spPr>
            <a:xfrm rot="16200000">
              <a:off x="9732019" y="1928464"/>
              <a:ext cx="2555599" cy="2491649"/>
            </a:xfrm>
            <a:prstGeom prst="circularArrow">
              <a:avLst>
                <a:gd name="adj1" fmla="val 5984"/>
                <a:gd name="adj2" fmla="val 394124"/>
                <a:gd name="adj3" fmla="val 13313824"/>
                <a:gd name="adj4" fmla="val 8112689"/>
                <a:gd name="adj5" fmla="val 6981"/>
              </a:avLst>
            </a:prstGeom>
            <a:solidFill>
              <a:srgbClr val="404040"/>
            </a:solidFill>
            <a:effectLst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69" name="Ellipse 68">
            <a:extLst>
              <a:ext uri="{FF2B5EF4-FFF2-40B4-BE49-F238E27FC236}">
                <a16:creationId xmlns:a16="http://schemas.microsoft.com/office/drawing/2014/main" id="{CA9C3B60-2B9E-45DF-9E70-EA54800D3A16}"/>
              </a:ext>
            </a:extLst>
          </p:cNvPr>
          <p:cNvSpPr/>
          <p:nvPr/>
        </p:nvSpPr>
        <p:spPr>
          <a:xfrm>
            <a:off x="1294445" y="4027585"/>
            <a:ext cx="887631" cy="887631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785EF502-651E-4ABD-B5C6-3A21AFE389E1}"/>
              </a:ext>
            </a:extLst>
          </p:cNvPr>
          <p:cNvSpPr/>
          <p:nvPr/>
        </p:nvSpPr>
        <p:spPr>
          <a:xfrm>
            <a:off x="4384964" y="4027585"/>
            <a:ext cx="887631" cy="887631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4D6B0D24-EA90-41EB-9D63-33CC1E5C1072}"/>
              </a:ext>
            </a:extLst>
          </p:cNvPr>
          <p:cNvSpPr/>
          <p:nvPr/>
        </p:nvSpPr>
        <p:spPr>
          <a:xfrm>
            <a:off x="7475483" y="4027585"/>
            <a:ext cx="887631" cy="887631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047C8335-C791-44B5-B388-EAC8FD2EA221}"/>
              </a:ext>
            </a:extLst>
          </p:cNvPr>
          <p:cNvSpPr/>
          <p:nvPr/>
        </p:nvSpPr>
        <p:spPr>
          <a:xfrm>
            <a:off x="10566002" y="4027585"/>
            <a:ext cx="887631" cy="887631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E80183C-B4F5-4C7A-A270-EFC41B3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62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1" grpId="0" animBg="1"/>
      <p:bldP spid="70" grpId="0" animBg="1"/>
      <p:bldP spid="71" grpId="0" animBg="1"/>
      <p:bldP spid="7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FF83450F-2265-4F67-915B-E9A736B3DBF4}"/>
              </a:ext>
            </a:extLst>
          </p:cNvPr>
          <p:cNvSpPr/>
          <p:nvPr/>
        </p:nvSpPr>
        <p:spPr>
          <a:xfrm>
            <a:off x="4917332" y="1556155"/>
            <a:ext cx="2672049" cy="63426"/>
          </a:xfrm>
          <a:custGeom>
            <a:avLst/>
            <a:gdLst>
              <a:gd name="connsiteX0" fmla="*/ 0 w 624849"/>
              <a:gd name="connsiteY0" fmla="*/ 15864 h 31728"/>
              <a:gd name="connsiteX1" fmla="*/ 624849 w 624849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4849" h="31728">
                <a:moveTo>
                  <a:pt x="0" y="15864"/>
                </a:moveTo>
                <a:lnTo>
                  <a:pt x="624849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9503" tIns="243" rIns="309504" bIns="243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E79B4484-C33F-4871-B2C0-5566E1A1D2D2}"/>
              </a:ext>
            </a:extLst>
          </p:cNvPr>
          <p:cNvSpPr/>
          <p:nvPr/>
        </p:nvSpPr>
        <p:spPr>
          <a:xfrm>
            <a:off x="4292483" y="1564383"/>
            <a:ext cx="624849" cy="45719"/>
          </a:xfrm>
          <a:custGeom>
            <a:avLst/>
            <a:gdLst>
              <a:gd name="connsiteX0" fmla="*/ 0 w 624849"/>
              <a:gd name="connsiteY0" fmla="*/ 15864 h 31728"/>
              <a:gd name="connsiteX1" fmla="*/ 624849 w 624849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4849" h="31728">
                <a:moveTo>
                  <a:pt x="0" y="15864"/>
                </a:moveTo>
                <a:lnTo>
                  <a:pt x="624849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9503" tIns="243" rIns="309504" bIns="243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85C38953-B1B7-4C4C-A9FF-C7E53D513B21}"/>
              </a:ext>
            </a:extLst>
          </p:cNvPr>
          <p:cNvSpPr/>
          <p:nvPr/>
        </p:nvSpPr>
        <p:spPr>
          <a:xfrm>
            <a:off x="4292483" y="2470225"/>
            <a:ext cx="624849" cy="31728"/>
          </a:xfrm>
          <a:custGeom>
            <a:avLst/>
            <a:gdLst>
              <a:gd name="connsiteX0" fmla="*/ 0 w 624849"/>
              <a:gd name="connsiteY0" fmla="*/ 15864 h 31728"/>
              <a:gd name="connsiteX1" fmla="*/ 624849 w 624849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4849" h="31728">
                <a:moveTo>
                  <a:pt x="0" y="15864"/>
                </a:moveTo>
                <a:lnTo>
                  <a:pt x="624849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9503" tIns="243" rIns="309504" bIns="243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3275C66-39FE-4DE6-929A-EBD1EAF52EC4}"/>
              </a:ext>
            </a:extLst>
          </p:cNvPr>
          <p:cNvSpPr/>
          <p:nvPr/>
        </p:nvSpPr>
        <p:spPr>
          <a:xfrm>
            <a:off x="422921" y="5335534"/>
            <a:ext cx="11346158" cy="1042893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04040"/>
              </a:solidFill>
            </a:endParaRP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0BE17781-4545-4BE6-A90A-2A737661CA85}"/>
              </a:ext>
            </a:extLst>
          </p:cNvPr>
          <p:cNvSpPr txBox="1">
            <a:spLocks/>
          </p:cNvSpPr>
          <p:nvPr/>
        </p:nvSpPr>
        <p:spPr>
          <a:xfrm>
            <a:off x="939864" y="5335534"/>
            <a:ext cx="9972040" cy="1042894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>
                <a:solidFill>
                  <a:srgbClr val="404040"/>
                </a:solidFill>
              </a:rPr>
              <a:t>				  Le développement durable</a:t>
            </a:r>
          </a:p>
        </p:txBody>
      </p:sp>
      <p:sp>
        <p:nvSpPr>
          <p:cNvPr id="4" name="Forme libre : forme 3">
            <a:extLst>
              <a:ext uri="{FF2B5EF4-FFF2-40B4-BE49-F238E27FC236}">
                <a16:creationId xmlns:a16="http://schemas.microsoft.com/office/drawing/2014/main" id="{04153D93-E63C-4B9F-980E-4D379C34BB23}"/>
              </a:ext>
            </a:extLst>
          </p:cNvPr>
          <p:cNvSpPr/>
          <p:nvPr/>
        </p:nvSpPr>
        <p:spPr>
          <a:xfrm>
            <a:off x="446071" y="5358683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400" dirty="0"/>
              <a:t> La thématique</a:t>
            </a: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30856938-3045-42AA-98AD-AC93AA6A070E}"/>
              </a:ext>
            </a:extLst>
          </p:cNvPr>
          <p:cNvSpPr/>
          <p:nvPr/>
        </p:nvSpPr>
        <p:spPr>
          <a:xfrm>
            <a:off x="-2486545" y="5335534"/>
            <a:ext cx="2486545" cy="994618"/>
          </a:xfrm>
          <a:custGeom>
            <a:avLst/>
            <a:gdLst>
              <a:gd name="connsiteX0" fmla="*/ 0 w 2486545"/>
              <a:gd name="connsiteY0" fmla="*/ 0 h 994618"/>
              <a:gd name="connsiteX1" fmla="*/ 1989236 w 2486545"/>
              <a:gd name="connsiteY1" fmla="*/ 0 h 994618"/>
              <a:gd name="connsiteX2" fmla="*/ 2486545 w 2486545"/>
              <a:gd name="connsiteY2" fmla="*/ 497309 h 994618"/>
              <a:gd name="connsiteX3" fmla="*/ 1989236 w 2486545"/>
              <a:gd name="connsiteY3" fmla="*/ 994618 h 994618"/>
              <a:gd name="connsiteX4" fmla="*/ 0 w 2486545"/>
              <a:gd name="connsiteY4" fmla="*/ 994618 h 994618"/>
              <a:gd name="connsiteX5" fmla="*/ 0 w 2486545"/>
              <a:gd name="connsiteY5" fmla="*/ 0 h 994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45" h="994618">
                <a:moveTo>
                  <a:pt x="0" y="0"/>
                </a:moveTo>
                <a:lnTo>
                  <a:pt x="1989236" y="0"/>
                </a:lnTo>
                <a:lnTo>
                  <a:pt x="2486545" y="497309"/>
                </a:lnTo>
                <a:lnTo>
                  <a:pt x="1989236" y="994618"/>
                </a:lnTo>
                <a:lnTo>
                  <a:pt x="0" y="994618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 L’organisation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C5C97DA-4681-418C-B7D7-090ED74D14CE}"/>
              </a:ext>
            </a:extLst>
          </p:cNvPr>
          <p:cNvSpPr/>
          <p:nvPr/>
        </p:nvSpPr>
        <p:spPr>
          <a:xfrm>
            <a:off x="365466" y="2544669"/>
            <a:ext cx="1740042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000" kern="1200" dirty="0"/>
              <a:t>Développement Durable</a:t>
            </a:r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A11786C7-D4A0-4B9C-8629-1F446D13C8BA}"/>
              </a:ext>
            </a:extLst>
          </p:cNvPr>
          <p:cNvSpPr/>
          <p:nvPr/>
        </p:nvSpPr>
        <p:spPr>
          <a:xfrm rot="17692822">
            <a:off x="1675346" y="2245670"/>
            <a:ext cx="1485174" cy="31728"/>
          </a:xfrm>
          <a:custGeom>
            <a:avLst/>
            <a:gdLst>
              <a:gd name="connsiteX0" fmla="*/ 0 w 1485174"/>
              <a:gd name="connsiteY0" fmla="*/ 15864 h 31728"/>
              <a:gd name="connsiteX1" fmla="*/ 1485174 w 1485174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85174" h="31728">
                <a:moveTo>
                  <a:pt x="0" y="15864"/>
                </a:moveTo>
                <a:lnTo>
                  <a:pt x="1485174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18157" tIns="-21265" rIns="718158" bIns="-21266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8E3759EE-DABF-405C-964A-C4F674C8F463}"/>
              </a:ext>
            </a:extLst>
          </p:cNvPr>
          <p:cNvSpPr/>
          <p:nvPr/>
        </p:nvSpPr>
        <p:spPr>
          <a:xfrm>
            <a:off x="2730358" y="1197337"/>
            <a:ext cx="1740042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L’humain</a:t>
            </a:r>
          </a:p>
        </p:txBody>
      </p:sp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1119717C-7447-4E73-B186-A51258B4B47F}"/>
              </a:ext>
            </a:extLst>
          </p:cNvPr>
          <p:cNvSpPr/>
          <p:nvPr/>
        </p:nvSpPr>
        <p:spPr>
          <a:xfrm>
            <a:off x="4917332" y="1197337"/>
            <a:ext cx="1562124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Santé et </a:t>
            </a:r>
            <a:br>
              <a:rPr lang="fr-FR" kern="1200" dirty="0"/>
            </a:br>
            <a:r>
              <a:rPr lang="fr-FR" kern="1200" dirty="0"/>
              <a:t>qualité de vie</a:t>
            </a:r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7354D621-56F8-4870-86D4-4E92C8D61228}"/>
              </a:ext>
            </a:extLst>
          </p:cNvPr>
          <p:cNvSpPr/>
          <p:nvPr/>
        </p:nvSpPr>
        <p:spPr>
          <a:xfrm rot="19457599">
            <a:off x="2033181" y="2694781"/>
            <a:ext cx="769504" cy="31728"/>
          </a:xfrm>
          <a:custGeom>
            <a:avLst/>
            <a:gdLst>
              <a:gd name="connsiteX0" fmla="*/ 0 w 769504"/>
              <a:gd name="connsiteY0" fmla="*/ 15864 h 31728"/>
              <a:gd name="connsiteX1" fmla="*/ 769504 w 769504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69504" h="31728">
                <a:moveTo>
                  <a:pt x="0" y="15864"/>
                </a:moveTo>
                <a:lnTo>
                  <a:pt x="769504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78214" tIns="-3375" rIns="378214" bIns="-3373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33" name="Forme libre : forme 32">
            <a:extLst>
              <a:ext uri="{FF2B5EF4-FFF2-40B4-BE49-F238E27FC236}">
                <a16:creationId xmlns:a16="http://schemas.microsoft.com/office/drawing/2014/main" id="{7698A95B-02F7-448B-84F9-F8BFF5FC1D75}"/>
              </a:ext>
            </a:extLst>
          </p:cNvPr>
          <p:cNvSpPr/>
          <p:nvPr/>
        </p:nvSpPr>
        <p:spPr>
          <a:xfrm>
            <a:off x="2730358" y="2095559"/>
            <a:ext cx="1740042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L’environnement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27884948-0832-46BE-A1D4-A3612CC949F7}"/>
              </a:ext>
            </a:extLst>
          </p:cNvPr>
          <p:cNvSpPr/>
          <p:nvPr/>
        </p:nvSpPr>
        <p:spPr>
          <a:xfrm>
            <a:off x="4917332" y="2095559"/>
            <a:ext cx="1562124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Changement anthropique</a:t>
            </a:r>
          </a:p>
        </p:txBody>
      </p:sp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5D20F995-205B-4CE8-B092-86E693D8E404}"/>
              </a:ext>
            </a:extLst>
          </p:cNvPr>
          <p:cNvSpPr/>
          <p:nvPr/>
        </p:nvSpPr>
        <p:spPr>
          <a:xfrm>
            <a:off x="6479457" y="2470225"/>
            <a:ext cx="624849" cy="31728"/>
          </a:xfrm>
          <a:custGeom>
            <a:avLst/>
            <a:gdLst>
              <a:gd name="connsiteX0" fmla="*/ 0 w 624849"/>
              <a:gd name="connsiteY0" fmla="*/ 15864 h 31728"/>
              <a:gd name="connsiteX1" fmla="*/ 624849 w 624849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4849" h="31728">
                <a:moveTo>
                  <a:pt x="0" y="15864"/>
                </a:moveTo>
                <a:lnTo>
                  <a:pt x="624849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9504" tIns="243" rIns="309503" bIns="243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D99B5D5F-115C-449B-9B3F-999B16E189D9}"/>
              </a:ext>
            </a:extLst>
          </p:cNvPr>
          <p:cNvSpPr/>
          <p:nvPr/>
        </p:nvSpPr>
        <p:spPr>
          <a:xfrm>
            <a:off x="7104307" y="2095559"/>
            <a:ext cx="1562124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Qualité de l’air</a:t>
            </a:r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162E6134-47E4-4A26-ADF2-8E6B128724AE}"/>
              </a:ext>
            </a:extLst>
          </p:cNvPr>
          <p:cNvSpPr/>
          <p:nvPr/>
        </p:nvSpPr>
        <p:spPr>
          <a:xfrm rot="2142401">
            <a:off x="2033181" y="3143892"/>
            <a:ext cx="769504" cy="31728"/>
          </a:xfrm>
          <a:custGeom>
            <a:avLst/>
            <a:gdLst>
              <a:gd name="connsiteX0" fmla="*/ 0 w 769504"/>
              <a:gd name="connsiteY0" fmla="*/ 15864 h 31728"/>
              <a:gd name="connsiteX1" fmla="*/ 769504 w 769504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69504" h="31728">
                <a:moveTo>
                  <a:pt x="0" y="15864"/>
                </a:moveTo>
                <a:lnTo>
                  <a:pt x="769504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78213" tIns="-3374" rIns="378215" bIns="-3374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40" name="Forme libre : forme 39">
            <a:extLst>
              <a:ext uri="{FF2B5EF4-FFF2-40B4-BE49-F238E27FC236}">
                <a16:creationId xmlns:a16="http://schemas.microsoft.com/office/drawing/2014/main" id="{85F46C23-9B47-4563-83ED-FCBB64F7905A}"/>
              </a:ext>
            </a:extLst>
          </p:cNvPr>
          <p:cNvSpPr/>
          <p:nvPr/>
        </p:nvSpPr>
        <p:spPr>
          <a:xfrm>
            <a:off x="2730358" y="2993780"/>
            <a:ext cx="1740042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La gouvernance participative</a:t>
            </a:r>
          </a:p>
        </p:txBody>
      </p:sp>
      <p:sp>
        <p:nvSpPr>
          <p:cNvPr id="42" name="Forme libre : forme 41">
            <a:extLst>
              <a:ext uri="{FF2B5EF4-FFF2-40B4-BE49-F238E27FC236}">
                <a16:creationId xmlns:a16="http://schemas.microsoft.com/office/drawing/2014/main" id="{6DEDF7C7-B0C5-4C53-B1A8-B3FB33D63C10}"/>
              </a:ext>
            </a:extLst>
          </p:cNvPr>
          <p:cNvSpPr/>
          <p:nvPr/>
        </p:nvSpPr>
        <p:spPr>
          <a:xfrm rot="3907178">
            <a:off x="1675346" y="3593002"/>
            <a:ext cx="1485174" cy="31728"/>
          </a:xfrm>
          <a:custGeom>
            <a:avLst/>
            <a:gdLst>
              <a:gd name="connsiteX0" fmla="*/ 0 w 1485174"/>
              <a:gd name="connsiteY0" fmla="*/ 15864 h 31728"/>
              <a:gd name="connsiteX1" fmla="*/ 1485174 w 1485174"/>
              <a:gd name="connsiteY1" fmla="*/ 15864 h 3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85174" h="31728">
                <a:moveTo>
                  <a:pt x="0" y="15864"/>
                </a:moveTo>
                <a:lnTo>
                  <a:pt x="1485174" y="15864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18158" tIns="-21265" rIns="718157" bIns="-21266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43" name="Forme libre : forme 42">
            <a:extLst>
              <a:ext uri="{FF2B5EF4-FFF2-40B4-BE49-F238E27FC236}">
                <a16:creationId xmlns:a16="http://schemas.microsoft.com/office/drawing/2014/main" id="{3C688504-FA8B-453A-9F9E-1E470779104E}"/>
              </a:ext>
            </a:extLst>
          </p:cNvPr>
          <p:cNvSpPr/>
          <p:nvPr/>
        </p:nvSpPr>
        <p:spPr>
          <a:xfrm>
            <a:off x="2730358" y="3892002"/>
            <a:ext cx="1740042" cy="781062"/>
          </a:xfrm>
          <a:custGeom>
            <a:avLst/>
            <a:gdLst>
              <a:gd name="connsiteX0" fmla="*/ 0 w 1562124"/>
              <a:gd name="connsiteY0" fmla="*/ 78106 h 781062"/>
              <a:gd name="connsiteX1" fmla="*/ 78106 w 1562124"/>
              <a:gd name="connsiteY1" fmla="*/ 0 h 781062"/>
              <a:gd name="connsiteX2" fmla="*/ 1484018 w 1562124"/>
              <a:gd name="connsiteY2" fmla="*/ 0 h 781062"/>
              <a:gd name="connsiteX3" fmla="*/ 1562124 w 1562124"/>
              <a:gd name="connsiteY3" fmla="*/ 78106 h 781062"/>
              <a:gd name="connsiteX4" fmla="*/ 1562124 w 1562124"/>
              <a:gd name="connsiteY4" fmla="*/ 702956 h 781062"/>
              <a:gd name="connsiteX5" fmla="*/ 1484018 w 1562124"/>
              <a:gd name="connsiteY5" fmla="*/ 781062 h 781062"/>
              <a:gd name="connsiteX6" fmla="*/ 78106 w 1562124"/>
              <a:gd name="connsiteY6" fmla="*/ 781062 h 781062"/>
              <a:gd name="connsiteX7" fmla="*/ 0 w 1562124"/>
              <a:gd name="connsiteY7" fmla="*/ 702956 h 781062"/>
              <a:gd name="connsiteX8" fmla="*/ 0 w 1562124"/>
              <a:gd name="connsiteY8" fmla="*/ 78106 h 781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124" h="781062">
                <a:moveTo>
                  <a:pt x="0" y="78106"/>
                </a:moveTo>
                <a:cubicBezTo>
                  <a:pt x="0" y="34969"/>
                  <a:pt x="34969" y="0"/>
                  <a:pt x="78106" y="0"/>
                </a:cubicBezTo>
                <a:lnTo>
                  <a:pt x="1484018" y="0"/>
                </a:lnTo>
                <a:cubicBezTo>
                  <a:pt x="1527155" y="0"/>
                  <a:pt x="1562124" y="34969"/>
                  <a:pt x="1562124" y="78106"/>
                </a:cubicBezTo>
                <a:lnTo>
                  <a:pt x="1562124" y="702956"/>
                </a:lnTo>
                <a:cubicBezTo>
                  <a:pt x="1562124" y="746093"/>
                  <a:pt x="1527155" y="781062"/>
                  <a:pt x="1484018" y="781062"/>
                </a:cubicBezTo>
                <a:lnTo>
                  <a:pt x="78106" y="781062"/>
                </a:lnTo>
                <a:cubicBezTo>
                  <a:pt x="34969" y="781062"/>
                  <a:pt x="0" y="746093"/>
                  <a:pt x="0" y="702956"/>
                </a:cubicBezTo>
                <a:lnTo>
                  <a:pt x="0" y="78106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2" tIns="33672" rIns="33672" bIns="3367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/>
              <a:t>La prospérité</a:t>
            </a:r>
            <a:endParaRPr lang="fr-FR" kern="1200" dirty="0"/>
          </a:p>
        </p:txBody>
      </p:sp>
      <p:sp>
        <p:nvSpPr>
          <p:cNvPr id="44" name="Forme libre : forme 43">
            <a:extLst>
              <a:ext uri="{FF2B5EF4-FFF2-40B4-BE49-F238E27FC236}">
                <a16:creationId xmlns:a16="http://schemas.microsoft.com/office/drawing/2014/main" id="{FB48C0D8-8C15-4D9B-978C-9D4ECB3B4C1C}"/>
              </a:ext>
            </a:extLst>
          </p:cNvPr>
          <p:cNvSpPr/>
          <p:nvPr/>
        </p:nvSpPr>
        <p:spPr>
          <a:xfrm rot="18289469">
            <a:off x="6244834" y="2037439"/>
            <a:ext cx="1094126" cy="30761"/>
          </a:xfrm>
          <a:custGeom>
            <a:avLst/>
            <a:gdLst>
              <a:gd name="connsiteX0" fmla="*/ 0 w 1094126"/>
              <a:gd name="connsiteY0" fmla="*/ 15380 h 30761"/>
              <a:gd name="connsiteX1" fmla="*/ 1094126 w 1094126"/>
              <a:gd name="connsiteY1" fmla="*/ 15380 h 3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94126" h="30761">
                <a:moveTo>
                  <a:pt x="0" y="15380"/>
                </a:moveTo>
                <a:lnTo>
                  <a:pt x="1094126" y="15380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410" tIns="-11973" rIns="532410" bIns="-11972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45" name="Forme libre : forme 44">
            <a:extLst>
              <a:ext uri="{FF2B5EF4-FFF2-40B4-BE49-F238E27FC236}">
                <a16:creationId xmlns:a16="http://schemas.microsoft.com/office/drawing/2014/main" id="{0397BCC4-2412-4ECB-8550-03D833582B84}"/>
              </a:ext>
            </a:extLst>
          </p:cNvPr>
          <p:cNvSpPr/>
          <p:nvPr/>
        </p:nvSpPr>
        <p:spPr>
          <a:xfrm>
            <a:off x="7104305" y="1213222"/>
            <a:ext cx="1562041" cy="781020"/>
          </a:xfrm>
          <a:custGeom>
            <a:avLst/>
            <a:gdLst>
              <a:gd name="connsiteX0" fmla="*/ 0 w 1562041"/>
              <a:gd name="connsiteY0" fmla="*/ 78102 h 781020"/>
              <a:gd name="connsiteX1" fmla="*/ 78102 w 1562041"/>
              <a:gd name="connsiteY1" fmla="*/ 0 h 781020"/>
              <a:gd name="connsiteX2" fmla="*/ 1483939 w 1562041"/>
              <a:gd name="connsiteY2" fmla="*/ 0 h 781020"/>
              <a:gd name="connsiteX3" fmla="*/ 1562041 w 1562041"/>
              <a:gd name="connsiteY3" fmla="*/ 78102 h 781020"/>
              <a:gd name="connsiteX4" fmla="*/ 1562041 w 1562041"/>
              <a:gd name="connsiteY4" fmla="*/ 702918 h 781020"/>
              <a:gd name="connsiteX5" fmla="*/ 1483939 w 1562041"/>
              <a:gd name="connsiteY5" fmla="*/ 781020 h 781020"/>
              <a:gd name="connsiteX6" fmla="*/ 78102 w 1562041"/>
              <a:gd name="connsiteY6" fmla="*/ 781020 h 781020"/>
              <a:gd name="connsiteX7" fmla="*/ 0 w 1562041"/>
              <a:gd name="connsiteY7" fmla="*/ 702918 h 781020"/>
              <a:gd name="connsiteX8" fmla="*/ 0 w 1562041"/>
              <a:gd name="connsiteY8" fmla="*/ 78102 h 781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041" h="781020">
                <a:moveTo>
                  <a:pt x="0" y="78102"/>
                </a:moveTo>
                <a:cubicBezTo>
                  <a:pt x="0" y="34967"/>
                  <a:pt x="34967" y="0"/>
                  <a:pt x="78102" y="0"/>
                </a:cubicBezTo>
                <a:lnTo>
                  <a:pt x="1483939" y="0"/>
                </a:lnTo>
                <a:cubicBezTo>
                  <a:pt x="1527074" y="0"/>
                  <a:pt x="1562041" y="34967"/>
                  <a:pt x="1562041" y="78102"/>
                </a:cubicBezTo>
                <a:lnTo>
                  <a:pt x="1562041" y="702918"/>
                </a:lnTo>
                <a:cubicBezTo>
                  <a:pt x="1562041" y="746053"/>
                  <a:pt x="1527074" y="781020"/>
                  <a:pt x="1483939" y="781020"/>
                </a:cubicBezTo>
                <a:lnTo>
                  <a:pt x="78102" y="781020"/>
                </a:lnTo>
                <a:cubicBezTo>
                  <a:pt x="34967" y="781020"/>
                  <a:pt x="0" y="746053"/>
                  <a:pt x="0" y="702918"/>
                </a:cubicBezTo>
                <a:lnTo>
                  <a:pt x="0" y="78102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0" tIns="33670" rIns="33670" bIns="33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dirty="0"/>
              <a:t>Qualité de l’eau</a:t>
            </a:r>
          </a:p>
        </p:txBody>
      </p:sp>
      <p:sp>
        <p:nvSpPr>
          <p:cNvPr id="48" name="Forme libre : forme 47">
            <a:extLst>
              <a:ext uri="{FF2B5EF4-FFF2-40B4-BE49-F238E27FC236}">
                <a16:creationId xmlns:a16="http://schemas.microsoft.com/office/drawing/2014/main" id="{56FB9C91-E3D2-4758-AD5A-0187FD82AE9E}"/>
              </a:ext>
            </a:extLst>
          </p:cNvPr>
          <p:cNvSpPr/>
          <p:nvPr/>
        </p:nvSpPr>
        <p:spPr>
          <a:xfrm rot="3310531">
            <a:off x="6244834" y="2912753"/>
            <a:ext cx="1094126" cy="30761"/>
          </a:xfrm>
          <a:custGeom>
            <a:avLst/>
            <a:gdLst>
              <a:gd name="connsiteX0" fmla="*/ 0 w 1094126"/>
              <a:gd name="connsiteY0" fmla="*/ 15380 h 30761"/>
              <a:gd name="connsiteX1" fmla="*/ 1094126 w 1094126"/>
              <a:gd name="connsiteY1" fmla="*/ 15380 h 3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94126" h="30761">
                <a:moveTo>
                  <a:pt x="0" y="15380"/>
                </a:moveTo>
                <a:lnTo>
                  <a:pt x="1094126" y="15380"/>
                </a:lnTo>
              </a:path>
            </a:pathLst>
          </a:custGeom>
          <a:noFill/>
          <a:ln w="28575">
            <a:solidFill>
              <a:srgbClr val="404040"/>
            </a:solidFill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410" tIns="-11974" rIns="532409" bIns="-11972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600" kern="1200"/>
          </a:p>
        </p:txBody>
      </p:sp>
      <p:sp>
        <p:nvSpPr>
          <p:cNvPr id="49" name="Forme libre : forme 48">
            <a:extLst>
              <a:ext uri="{FF2B5EF4-FFF2-40B4-BE49-F238E27FC236}">
                <a16:creationId xmlns:a16="http://schemas.microsoft.com/office/drawing/2014/main" id="{25867586-56A9-4E92-AADF-4E1B8FD6F65A}"/>
              </a:ext>
            </a:extLst>
          </p:cNvPr>
          <p:cNvSpPr/>
          <p:nvPr/>
        </p:nvSpPr>
        <p:spPr>
          <a:xfrm>
            <a:off x="7104305" y="2986710"/>
            <a:ext cx="1562041" cy="781020"/>
          </a:xfrm>
          <a:custGeom>
            <a:avLst/>
            <a:gdLst>
              <a:gd name="connsiteX0" fmla="*/ 0 w 1562041"/>
              <a:gd name="connsiteY0" fmla="*/ 78102 h 781020"/>
              <a:gd name="connsiteX1" fmla="*/ 78102 w 1562041"/>
              <a:gd name="connsiteY1" fmla="*/ 0 h 781020"/>
              <a:gd name="connsiteX2" fmla="*/ 1483939 w 1562041"/>
              <a:gd name="connsiteY2" fmla="*/ 0 h 781020"/>
              <a:gd name="connsiteX3" fmla="*/ 1562041 w 1562041"/>
              <a:gd name="connsiteY3" fmla="*/ 78102 h 781020"/>
              <a:gd name="connsiteX4" fmla="*/ 1562041 w 1562041"/>
              <a:gd name="connsiteY4" fmla="*/ 702918 h 781020"/>
              <a:gd name="connsiteX5" fmla="*/ 1483939 w 1562041"/>
              <a:gd name="connsiteY5" fmla="*/ 781020 h 781020"/>
              <a:gd name="connsiteX6" fmla="*/ 78102 w 1562041"/>
              <a:gd name="connsiteY6" fmla="*/ 781020 h 781020"/>
              <a:gd name="connsiteX7" fmla="*/ 0 w 1562041"/>
              <a:gd name="connsiteY7" fmla="*/ 702918 h 781020"/>
              <a:gd name="connsiteX8" fmla="*/ 0 w 1562041"/>
              <a:gd name="connsiteY8" fmla="*/ 78102 h 781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2041" h="781020">
                <a:moveTo>
                  <a:pt x="0" y="78102"/>
                </a:moveTo>
                <a:cubicBezTo>
                  <a:pt x="0" y="34967"/>
                  <a:pt x="34967" y="0"/>
                  <a:pt x="78102" y="0"/>
                </a:cubicBezTo>
                <a:lnTo>
                  <a:pt x="1483939" y="0"/>
                </a:lnTo>
                <a:cubicBezTo>
                  <a:pt x="1527074" y="0"/>
                  <a:pt x="1562041" y="34967"/>
                  <a:pt x="1562041" y="78102"/>
                </a:cubicBezTo>
                <a:lnTo>
                  <a:pt x="1562041" y="702918"/>
                </a:lnTo>
                <a:cubicBezTo>
                  <a:pt x="1562041" y="746053"/>
                  <a:pt x="1527074" y="781020"/>
                  <a:pt x="1483939" y="781020"/>
                </a:cubicBezTo>
                <a:lnTo>
                  <a:pt x="78102" y="781020"/>
                </a:lnTo>
                <a:cubicBezTo>
                  <a:pt x="34967" y="781020"/>
                  <a:pt x="0" y="746053"/>
                  <a:pt x="0" y="702918"/>
                </a:cubicBezTo>
                <a:lnTo>
                  <a:pt x="0" y="78102"/>
                </a:lnTo>
                <a:close/>
              </a:path>
            </a:pathLst>
          </a:custGeom>
          <a:solidFill>
            <a:srgbClr val="404040"/>
          </a:solidFill>
          <a:ln w="28575">
            <a:noFill/>
          </a:ln>
        </p:spPr>
        <p:style>
          <a:lnRef idx="0">
            <a:scrgbClr r="0" g="0" b="0"/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70" tIns="33670" rIns="33670" bIns="33670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kern="1200" dirty="0"/>
              <a:t>Gestion des déchets</a:t>
            </a:r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1E9A3F99-E800-45E3-BFB5-6486F9E4BE8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40404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113394" y="2052819"/>
            <a:ext cx="862451" cy="866145"/>
          </a:xfrm>
          <a:prstGeom prst="rect">
            <a:avLst/>
          </a:prstGeom>
        </p:spPr>
      </p:pic>
      <p:pic>
        <p:nvPicPr>
          <p:cNvPr id="51" name="Image 50" descr="Une image contenant signe, noir, ordinateur, blanc&#10;&#10;Description générée automatiquement">
            <a:extLst>
              <a:ext uri="{FF2B5EF4-FFF2-40B4-BE49-F238E27FC236}">
                <a16:creationId xmlns:a16="http://schemas.microsoft.com/office/drawing/2014/main" id="{84A98E53-D25A-4199-A5AA-6D9FA6E77CA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40404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113394" y="1192817"/>
            <a:ext cx="862451" cy="866145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F741D9D-9D59-4075-8D93-B829E697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42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8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7D535"/>
                                      </p:to>
                                    </p:animClr>
                                    <p:set>
                                      <p:cBhvr>
                                        <p:cTn id="8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04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04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-1.48148E-6 L 0.17838 0.00232 " pathEditMode="relative" rAng="0" ptsTypes="AA">
                                      <p:cBhvr>
                                        <p:cTn id="9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19" y="116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0" grpId="0" animBg="1"/>
      <p:bldP spid="34" grpId="0" animBg="1"/>
      <p:bldP spid="28" grpId="0" animBg="1"/>
      <p:bldP spid="29" grpId="0" animBg="1"/>
      <p:bldP spid="31" grpId="0" animBg="1"/>
      <p:bldP spid="31" grpId="1" animBg="1"/>
      <p:bldP spid="31" grpId="2" animBg="1"/>
      <p:bldP spid="32" grpId="0" animBg="1"/>
      <p:bldP spid="33" grpId="0" animBg="1"/>
      <p:bldP spid="35" grpId="0" animBg="1"/>
      <p:bldP spid="36" grpId="0" animBg="1"/>
      <p:bldP spid="37" grpId="0" animBg="1"/>
      <p:bldP spid="37" grpId="1" animBg="1"/>
      <p:bldP spid="39" grpId="0" animBg="1"/>
      <p:bldP spid="40" grpId="0" animBg="1"/>
      <p:bldP spid="42" grpId="0" animBg="1"/>
      <p:bldP spid="43" grpId="0" animBg="1"/>
      <p:bldP spid="44" grpId="0" animBg="1"/>
      <p:bldP spid="44" grpId="1" animBg="1"/>
      <p:bldP spid="45" grpId="0" animBg="1"/>
      <p:bldP spid="45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4123185-EE35-40E1-AD50-18A78888C63D}"/>
              </a:ext>
            </a:extLst>
          </p:cNvPr>
          <p:cNvSpPr/>
          <p:nvPr/>
        </p:nvSpPr>
        <p:spPr>
          <a:xfrm>
            <a:off x="2828287" y="2612641"/>
            <a:ext cx="5695126" cy="2591552"/>
          </a:xfrm>
          <a:prstGeom prst="rect">
            <a:avLst/>
          </a:prstGeom>
          <a:solidFill>
            <a:srgbClr val="40404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4400" dirty="0">
              <a:solidFill>
                <a:srgbClr val="40404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B65DC56-7149-4441-8A8B-ED4D783AA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960" y="794245"/>
            <a:ext cx="4213867" cy="2756142"/>
          </a:xfrm>
        </p:spPr>
        <p:txBody>
          <a:bodyPr anchor="t">
            <a:normAutofit/>
          </a:bodyPr>
          <a:lstStyle/>
          <a:p>
            <a:r>
              <a:rPr lang="fr-FR" sz="4800" dirty="0">
                <a:solidFill>
                  <a:srgbClr val="404040"/>
                </a:solidFill>
              </a:rPr>
              <a:t>parcours de l’utilisateur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AF84811E-6B58-4B23-B2E2-BCE463646D86}"/>
              </a:ext>
            </a:extLst>
          </p:cNvPr>
          <p:cNvGrpSpPr/>
          <p:nvPr/>
        </p:nvGrpSpPr>
        <p:grpSpPr>
          <a:xfrm>
            <a:off x="7075663" y="443985"/>
            <a:ext cx="1371600" cy="914400"/>
            <a:chOff x="8190076" y="1661020"/>
            <a:chExt cx="1371600" cy="914400"/>
          </a:xfrm>
          <a:solidFill>
            <a:srgbClr val="181818"/>
          </a:solidFill>
        </p:grpSpPr>
        <p:pic>
          <p:nvPicPr>
            <p:cNvPr id="11" name="Graphique 10" descr="Homme">
              <a:extLst>
                <a:ext uri="{FF2B5EF4-FFF2-40B4-BE49-F238E27FC236}">
                  <a16:creationId xmlns:a16="http://schemas.microsoft.com/office/drawing/2014/main" id="{800FB10C-60F7-465C-BF26-912B69095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90076" y="1661020"/>
              <a:ext cx="914400" cy="914400"/>
            </a:xfrm>
            <a:prstGeom prst="rect">
              <a:avLst/>
            </a:prstGeom>
          </p:spPr>
        </p:pic>
        <p:pic>
          <p:nvPicPr>
            <p:cNvPr id="16" name="Graphique 15" descr="Femme">
              <a:extLst>
                <a:ext uri="{FF2B5EF4-FFF2-40B4-BE49-F238E27FC236}">
                  <a16:creationId xmlns:a16="http://schemas.microsoft.com/office/drawing/2014/main" id="{2CA320E8-AB28-49EE-841C-A78B42681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647276" y="1661020"/>
              <a:ext cx="914400" cy="914400"/>
            </a:xfrm>
            <a:prstGeom prst="rect">
              <a:avLst/>
            </a:prstGeom>
          </p:spPr>
        </p:pic>
      </p:grpSp>
      <p:pic>
        <p:nvPicPr>
          <p:cNvPr id="18" name="Graphique 17" descr="Manette de jeu">
            <a:extLst>
              <a:ext uri="{FF2B5EF4-FFF2-40B4-BE49-F238E27FC236}">
                <a16:creationId xmlns:a16="http://schemas.microsoft.com/office/drawing/2014/main" id="{1D9CCA6C-8B31-469C-AE35-6BE4E0F432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03238" y="1964782"/>
            <a:ext cx="1035655" cy="1035655"/>
          </a:xfrm>
          <a:prstGeom prst="rect">
            <a:avLst/>
          </a:prstGeom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8543E0A1-9E21-498E-9028-52A7D2A94253}"/>
              </a:ext>
            </a:extLst>
          </p:cNvPr>
          <p:cNvGrpSpPr/>
          <p:nvPr/>
        </p:nvGrpSpPr>
        <p:grpSpPr>
          <a:xfrm>
            <a:off x="5309687" y="2753692"/>
            <a:ext cx="1572626" cy="1634143"/>
            <a:chOff x="6249483" y="3126720"/>
            <a:chExt cx="1242490" cy="1285588"/>
          </a:xfrm>
        </p:grpSpPr>
        <p:pic>
          <p:nvPicPr>
            <p:cNvPr id="24" name="Image 23" descr="Une image contenant silhouette, dessin&#10;&#10;Description générée automatiquement">
              <a:extLst>
                <a:ext uri="{FF2B5EF4-FFF2-40B4-BE49-F238E27FC236}">
                  <a16:creationId xmlns:a16="http://schemas.microsoft.com/office/drawing/2014/main" id="{2C518DCE-63FF-4EFA-B836-626315770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prstClr val="black"/>
                <a:srgbClr val="40404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6810573" y="3126720"/>
              <a:ext cx="681400" cy="681400"/>
            </a:xfrm>
            <a:prstGeom prst="rect">
              <a:avLst/>
            </a:prstGeom>
          </p:spPr>
        </p:pic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FC91E727-06C3-43B3-BA17-E61B82CB6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rgbClr val="40404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6249483" y="3356706"/>
              <a:ext cx="681400" cy="681400"/>
            </a:xfrm>
            <a:prstGeom prst="rect">
              <a:avLst/>
            </a:prstGeom>
          </p:spPr>
        </p:pic>
        <p:pic>
          <p:nvPicPr>
            <p:cNvPr id="26" name="Image 25" descr="Une image contenant signe, noir, ordinateur, blanc&#10;&#10;Description générée automatiquement">
              <a:extLst>
                <a:ext uri="{FF2B5EF4-FFF2-40B4-BE49-F238E27FC236}">
                  <a16:creationId xmlns:a16="http://schemas.microsoft.com/office/drawing/2014/main" id="{2D111040-2539-4429-9629-AF601336A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prstClr val="black"/>
                <a:srgbClr val="40404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6752698" y="3730908"/>
              <a:ext cx="681400" cy="681400"/>
            </a:xfrm>
            <a:prstGeom prst="rect">
              <a:avLst/>
            </a:prstGeom>
          </p:spPr>
        </p:pic>
      </p:grpSp>
      <p:pic>
        <p:nvPicPr>
          <p:cNvPr id="30" name="Graphique 29" descr="Carte avec repère">
            <a:extLst>
              <a:ext uri="{FF2B5EF4-FFF2-40B4-BE49-F238E27FC236}">
                <a16:creationId xmlns:a16="http://schemas.microsoft.com/office/drawing/2014/main" id="{56F0C99B-B245-406F-B160-72403AC8DE7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58457" y="4965219"/>
            <a:ext cx="1224507" cy="1224507"/>
          </a:xfrm>
          <a:prstGeom prst="rect">
            <a:avLst/>
          </a:prstGeom>
        </p:spPr>
      </p:pic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9B008E45-5EC6-4806-B0F6-F533AEA347FD}"/>
              </a:ext>
            </a:extLst>
          </p:cNvPr>
          <p:cNvSpPr/>
          <p:nvPr/>
        </p:nvSpPr>
        <p:spPr>
          <a:xfrm>
            <a:off x="7028024" y="1493811"/>
            <a:ext cx="3142687" cy="4062714"/>
          </a:xfrm>
          <a:custGeom>
            <a:avLst/>
            <a:gdLst>
              <a:gd name="connsiteX0" fmla="*/ 1340472 w 3142687"/>
              <a:gd name="connsiteY0" fmla="*/ 0 h 4062714"/>
              <a:gd name="connsiteX1" fmla="*/ 3111399 w 3142687"/>
              <a:gd name="connsiteY1" fmla="*/ 914400 h 4062714"/>
              <a:gd name="connsiteX2" fmla="*/ 9384 w 3142687"/>
              <a:gd name="connsiteY2" fmla="*/ 2106592 h 4062714"/>
              <a:gd name="connsiteX3" fmla="*/ 2335895 w 3142687"/>
              <a:gd name="connsiteY3" fmla="*/ 4062714 h 406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2687" h="4062714">
                <a:moveTo>
                  <a:pt x="1340472" y="0"/>
                </a:moveTo>
                <a:cubicBezTo>
                  <a:pt x="2336859" y="281650"/>
                  <a:pt x="3333247" y="563301"/>
                  <a:pt x="3111399" y="914400"/>
                </a:cubicBezTo>
                <a:cubicBezTo>
                  <a:pt x="2889551" y="1265499"/>
                  <a:pt x="138635" y="1581873"/>
                  <a:pt x="9384" y="2106592"/>
                </a:cubicBezTo>
                <a:cubicBezTo>
                  <a:pt x="-119867" y="2631311"/>
                  <a:pt x="1108014" y="3347012"/>
                  <a:pt x="2335895" y="4062714"/>
                </a:cubicBezTo>
              </a:path>
            </a:pathLst>
          </a:custGeom>
          <a:noFill/>
          <a:ln w="762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167604A-3B67-4032-8BBC-5F09B4A13743}"/>
              </a:ext>
            </a:extLst>
          </p:cNvPr>
          <p:cNvSpPr txBox="1"/>
          <p:nvPr/>
        </p:nvSpPr>
        <p:spPr>
          <a:xfrm>
            <a:off x="10303238" y="2821608"/>
            <a:ext cx="1035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rgbClr val="404040"/>
                </a:solidFill>
              </a:rPr>
              <a:t>Jouer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4D0E6ADE-18D6-4EE7-912E-EDBB6C378E5A}"/>
              </a:ext>
            </a:extLst>
          </p:cNvPr>
          <p:cNvSpPr txBox="1"/>
          <p:nvPr/>
        </p:nvSpPr>
        <p:spPr>
          <a:xfrm>
            <a:off x="5309687" y="4339013"/>
            <a:ext cx="15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rgbClr val="404040"/>
                </a:solidFill>
              </a:rPr>
              <a:t>Découvrir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1D32EA61-4089-4358-9768-9CAB504D64D8}"/>
              </a:ext>
            </a:extLst>
          </p:cNvPr>
          <p:cNvSpPr txBox="1"/>
          <p:nvPr/>
        </p:nvSpPr>
        <p:spPr>
          <a:xfrm>
            <a:off x="9255465" y="5993617"/>
            <a:ext cx="1807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rgbClr val="404040"/>
                </a:solidFill>
              </a:rPr>
              <a:t>Comprendre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EE87CEF-47B0-4DBB-BE3D-7166AF90D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pPr/>
              <a:t>7</a:t>
            </a:fld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07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ADA0C-C37C-4E9C-AEDE-483D9BC5E1E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404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4400" dirty="0">
              <a:solidFill>
                <a:srgbClr val="404040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5E71068-5203-4FDB-ADDC-ECBBAAC7C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accent1"/>
                </a:solidFill>
              </a:rPr>
              <a:pPr/>
              <a:t>8</a:t>
            </a:fld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8" name="Enregistrement d’écran 7">
            <a:hlinkClick r:id="" action="ppaction://media"/>
            <a:extLst>
              <a:ext uri="{FF2B5EF4-FFF2-40B4-BE49-F238E27FC236}">
                <a16:creationId xmlns:a16="http://schemas.microsoft.com/office/drawing/2014/main" id="{A124B738-4A63-4274-896A-99F62100CB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79237"/>
            <a:ext cx="12192000" cy="629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70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6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9958C0-67DC-4F86-AA91-C9BB89236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E1B8D6-5183-4C9D-9631-F5831902A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B65DC56-7149-4441-8A8B-ED4D783AA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34" y="1507414"/>
            <a:ext cx="6243634" cy="3703320"/>
          </a:xfrm>
        </p:spPr>
        <p:txBody>
          <a:bodyPr anchor="ctr">
            <a:normAutofit/>
          </a:bodyPr>
          <a:lstStyle/>
          <a:p>
            <a:r>
              <a:rPr lang="fr-FR" sz="5400" dirty="0">
                <a:solidFill>
                  <a:srgbClr val="404040"/>
                </a:solidFill>
              </a:rPr>
              <a:t>Création et développement de l’application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AA17EB-F169-483D-AF02-A7EC2B2D9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6259649"/>
            <a:ext cx="7628209" cy="11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3E18B0-6B75-4819-8AF4-203AD4E0E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4640" y="6259649"/>
            <a:ext cx="3546077" cy="111654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20E6D385-A1F3-408B-AC68-E4EACAEDC1FC}"/>
              </a:ext>
            </a:extLst>
          </p:cNvPr>
          <p:cNvSpPr/>
          <p:nvPr/>
        </p:nvSpPr>
        <p:spPr>
          <a:xfrm>
            <a:off x="8434427" y="3051969"/>
            <a:ext cx="3013983" cy="3013983"/>
          </a:xfrm>
          <a:custGeom>
            <a:avLst/>
            <a:gdLst>
              <a:gd name="connsiteX0" fmla="*/ 2139338 w 3013983"/>
              <a:gd name="connsiteY0" fmla="*/ 480545 h 3013983"/>
              <a:gd name="connsiteX1" fmla="*/ 2373778 w 3013983"/>
              <a:gd name="connsiteY1" fmla="*/ 283816 h 3013983"/>
              <a:gd name="connsiteX2" fmla="*/ 2561068 w 3013983"/>
              <a:gd name="connsiteY2" fmla="*/ 440971 h 3013983"/>
              <a:gd name="connsiteX3" fmla="*/ 2408038 w 3013983"/>
              <a:gd name="connsiteY3" fmla="*/ 706011 h 3013983"/>
              <a:gd name="connsiteX4" fmla="*/ 2651184 w 3013983"/>
              <a:gd name="connsiteY4" fmla="*/ 1127152 h 3013983"/>
              <a:gd name="connsiteX5" fmla="*/ 2957231 w 3013983"/>
              <a:gd name="connsiteY5" fmla="*/ 1127144 h 3013983"/>
              <a:gd name="connsiteX6" fmla="*/ 2999686 w 3013983"/>
              <a:gd name="connsiteY6" fmla="*/ 1367920 h 3013983"/>
              <a:gd name="connsiteX7" fmla="*/ 2712094 w 3013983"/>
              <a:gd name="connsiteY7" fmla="*/ 1472587 h 3013983"/>
              <a:gd name="connsiteX8" fmla="*/ 2627650 w 3013983"/>
              <a:gd name="connsiteY8" fmla="*/ 1951491 h 3013983"/>
              <a:gd name="connsiteX9" fmla="*/ 2862100 w 3013983"/>
              <a:gd name="connsiteY9" fmla="*/ 2148207 h 3013983"/>
              <a:gd name="connsiteX10" fmla="*/ 2739855 w 3013983"/>
              <a:gd name="connsiteY10" fmla="*/ 2359942 h 3013983"/>
              <a:gd name="connsiteX11" fmla="*/ 2452268 w 3013983"/>
              <a:gd name="connsiteY11" fmla="*/ 2255261 h 3013983"/>
              <a:gd name="connsiteX12" fmla="*/ 2079747 w 3013983"/>
              <a:gd name="connsiteY12" fmla="*/ 2567843 h 3013983"/>
              <a:gd name="connsiteX13" fmla="*/ 2132899 w 3013983"/>
              <a:gd name="connsiteY13" fmla="*/ 2869239 h 3013983"/>
              <a:gd name="connsiteX14" fmla="*/ 1903154 w 3013983"/>
              <a:gd name="connsiteY14" fmla="*/ 2952859 h 3013983"/>
              <a:gd name="connsiteX15" fmla="*/ 1750137 w 3013983"/>
              <a:gd name="connsiteY15" fmla="*/ 2687811 h 3013983"/>
              <a:gd name="connsiteX16" fmla="*/ 1263845 w 3013983"/>
              <a:gd name="connsiteY16" fmla="*/ 2687811 h 3013983"/>
              <a:gd name="connsiteX17" fmla="*/ 1110829 w 3013983"/>
              <a:gd name="connsiteY17" fmla="*/ 2952859 h 3013983"/>
              <a:gd name="connsiteX18" fmla="*/ 881084 w 3013983"/>
              <a:gd name="connsiteY18" fmla="*/ 2869239 h 3013983"/>
              <a:gd name="connsiteX19" fmla="*/ 934236 w 3013983"/>
              <a:gd name="connsiteY19" fmla="*/ 2567843 h 3013983"/>
              <a:gd name="connsiteX20" fmla="*/ 561715 w 3013983"/>
              <a:gd name="connsiteY20" fmla="*/ 2255261 h 3013983"/>
              <a:gd name="connsiteX21" fmla="*/ 274128 w 3013983"/>
              <a:gd name="connsiteY21" fmla="*/ 2359942 h 3013983"/>
              <a:gd name="connsiteX22" fmla="*/ 151883 w 3013983"/>
              <a:gd name="connsiteY22" fmla="*/ 2148207 h 3013983"/>
              <a:gd name="connsiteX23" fmla="*/ 386333 w 3013983"/>
              <a:gd name="connsiteY23" fmla="*/ 1951491 h 3013983"/>
              <a:gd name="connsiteX24" fmla="*/ 301889 w 3013983"/>
              <a:gd name="connsiteY24" fmla="*/ 1472587 h 3013983"/>
              <a:gd name="connsiteX25" fmla="*/ 14297 w 3013983"/>
              <a:gd name="connsiteY25" fmla="*/ 1367920 h 3013983"/>
              <a:gd name="connsiteX26" fmla="*/ 56752 w 3013983"/>
              <a:gd name="connsiteY26" fmla="*/ 1127144 h 3013983"/>
              <a:gd name="connsiteX27" fmla="*/ 362799 w 3013983"/>
              <a:gd name="connsiteY27" fmla="*/ 1127152 h 3013983"/>
              <a:gd name="connsiteX28" fmla="*/ 605945 w 3013983"/>
              <a:gd name="connsiteY28" fmla="*/ 706011 h 3013983"/>
              <a:gd name="connsiteX29" fmla="*/ 452915 w 3013983"/>
              <a:gd name="connsiteY29" fmla="*/ 440971 h 3013983"/>
              <a:gd name="connsiteX30" fmla="*/ 640205 w 3013983"/>
              <a:gd name="connsiteY30" fmla="*/ 283816 h 3013983"/>
              <a:gd name="connsiteX31" fmla="*/ 874645 w 3013983"/>
              <a:gd name="connsiteY31" fmla="*/ 480545 h 3013983"/>
              <a:gd name="connsiteX32" fmla="*/ 1331610 w 3013983"/>
              <a:gd name="connsiteY32" fmla="*/ 314223 h 3013983"/>
              <a:gd name="connsiteX33" fmla="*/ 1384746 w 3013983"/>
              <a:gd name="connsiteY33" fmla="*/ 12825 h 3013983"/>
              <a:gd name="connsiteX34" fmla="*/ 1629237 w 3013983"/>
              <a:gd name="connsiteY34" fmla="*/ 12825 h 3013983"/>
              <a:gd name="connsiteX35" fmla="*/ 1682373 w 3013983"/>
              <a:gd name="connsiteY35" fmla="*/ 314223 h 3013983"/>
              <a:gd name="connsiteX36" fmla="*/ 2139338 w 3013983"/>
              <a:gd name="connsiteY36" fmla="*/ 480544 h 3013983"/>
              <a:gd name="connsiteX37" fmla="*/ 2139338 w 3013983"/>
              <a:gd name="connsiteY37" fmla="*/ 480545 h 301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013983" h="3013983">
                <a:moveTo>
                  <a:pt x="2139338" y="480545"/>
                </a:moveTo>
                <a:lnTo>
                  <a:pt x="2373778" y="283816"/>
                </a:lnTo>
                <a:lnTo>
                  <a:pt x="2561068" y="440971"/>
                </a:lnTo>
                <a:lnTo>
                  <a:pt x="2408038" y="706011"/>
                </a:lnTo>
                <a:cubicBezTo>
                  <a:pt x="2516851" y="828418"/>
                  <a:pt x="2599583" y="971713"/>
                  <a:pt x="2651184" y="1127152"/>
                </a:cubicBezTo>
                <a:lnTo>
                  <a:pt x="2957231" y="1127144"/>
                </a:lnTo>
                <a:lnTo>
                  <a:pt x="2999686" y="1367920"/>
                </a:lnTo>
                <a:lnTo>
                  <a:pt x="2712094" y="1472587"/>
                </a:lnTo>
                <a:cubicBezTo>
                  <a:pt x="2716768" y="1636300"/>
                  <a:pt x="2688036" y="1799249"/>
                  <a:pt x="2627650" y="1951491"/>
                </a:cubicBezTo>
                <a:lnTo>
                  <a:pt x="2862100" y="2148207"/>
                </a:lnTo>
                <a:lnTo>
                  <a:pt x="2739855" y="2359942"/>
                </a:lnTo>
                <a:lnTo>
                  <a:pt x="2452268" y="2255261"/>
                </a:lnTo>
                <a:cubicBezTo>
                  <a:pt x="2350616" y="2383677"/>
                  <a:pt x="2223864" y="2490034"/>
                  <a:pt x="2079747" y="2567843"/>
                </a:cubicBezTo>
                <a:lnTo>
                  <a:pt x="2132899" y="2869239"/>
                </a:lnTo>
                <a:lnTo>
                  <a:pt x="1903154" y="2952859"/>
                </a:lnTo>
                <a:lnTo>
                  <a:pt x="1750137" y="2687811"/>
                </a:lnTo>
                <a:cubicBezTo>
                  <a:pt x="1589723" y="2720842"/>
                  <a:pt x="1424260" y="2720842"/>
                  <a:pt x="1263845" y="2687811"/>
                </a:cubicBezTo>
                <a:lnTo>
                  <a:pt x="1110829" y="2952859"/>
                </a:lnTo>
                <a:lnTo>
                  <a:pt x="881084" y="2869239"/>
                </a:lnTo>
                <a:lnTo>
                  <a:pt x="934236" y="2567843"/>
                </a:lnTo>
                <a:cubicBezTo>
                  <a:pt x="790119" y="2490034"/>
                  <a:pt x="663367" y="2383677"/>
                  <a:pt x="561715" y="2255261"/>
                </a:cubicBezTo>
                <a:lnTo>
                  <a:pt x="274128" y="2359942"/>
                </a:lnTo>
                <a:lnTo>
                  <a:pt x="151883" y="2148207"/>
                </a:lnTo>
                <a:lnTo>
                  <a:pt x="386333" y="1951491"/>
                </a:lnTo>
                <a:cubicBezTo>
                  <a:pt x="325948" y="1799249"/>
                  <a:pt x="297215" y="1636300"/>
                  <a:pt x="301889" y="1472587"/>
                </a:cubicBezTo>
                <a:lnTo>
                  <a:pt x="14297" y="1367920"/>
                </a:lnTo>
                <a:lnTo>
                  <a:pt x="56752" y="1127144"/>
                </a:lnTo>
                <a:lnTo>
                  <a:pt x="362799" y="1127152"/>
                </a:lnTo>
                <a:cubicBezTo>
                  <a:pt x="414400" y="971713"/>
                  <a:pt x="497132" y="828418"/>
                  <a:pt x="605945" y="706011"/>
                </a:cubicBezTo>
                <a:lnTo>
                  <a:pt x="452915" y="440971"/>
                </a:lnTo>
                <a:lnTo>
                  <a:pt x="640205" y="283816"/>
                </a:lnTo>
                <a:lnTo>
                  <a:pt x="874645" y="480545"/>
                </a:lnTo>
                <a:cubicBezTo>
                  <a:pt x="1014088" y="394641"/>
                  <a:pt x="1169572" y="338049"/>
                  <a:pt x="1331610" y="314223"/>
                </a:cubicBezTo>
                <a:lnTo>
                  <a:pt x="1384746" y="12825"/>
                </a:lnTo>
                <a:lnTo>
                  <a:pt x="1629237" y="12825"/>
                </a:lnTo>
                <a:lnTo>
                  <a:pt x="1682373" y="314223"/>
                </a:lnTo>
                <a:cubicBezTo>
                  <a:pt x="1844411" y="338049"/>
                  <a:pt x="1999895" y="394640"/>
                  <a:pt x="2139338" y="480544"/>
                </a:cubicBezTo>
                <a:lnTo>
                  <a:pt x="2139338" y="480545"/>
                </a:ln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6425" tIns="736491" rIns="636425" bIns="789202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fr-FR" sz="2400" kern="1200" dirty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97D3F644-DE39-44FA-BD06-4A9282015812}"/>
              </a:ext>
            </a:extLst>
          </p:cNvPr>
          <p:cNvSpPr/>
          <p:nvPr/>
        </p:nvSpPr>
        <p:spPr>
          <a:xfrm>
            <a:off x="7550436" y="389838"/>
            <a:ext cx="2630386" cy="2630386"/>
          </a:xfrm>
          <a:custGeom>
            <a:avLst/>
            <a:gdLst>
              <a:gd name="connsiteX0" fmla="*/ 1607010 w 2147700"/>
              <a:gd name="connsiteY0" fmla="*/ 543958 h 2147700"/>
              <a:gd name="connsiteX1" fmla="*/ 1923868 w 2147700"/>
              <a:gd name="connsiteY1" fmla="*/ 448463 h 2147700"/>
              <a:gd name="connsiteX2" fmla="*/ 2040461 w 2147700"/>
              <a:gd name="connsiteY2" fmla="*/ 650406 h 2147700"/>
              <a:gd name="connsiteX3" fmla="*/ 1799330 w 2147700"/>
              <a:gd name="connsiteY3" fmla="*/ 877066 h 2147700"/>
              <a:gd name="connsiteX4" fmla="*/ 1799330 w 2147700"/>
              <a:gd name="connsiteY4" fmla="*/ 1270634 h 2147700"/>
              <a:gd name="connsiteX5" fmla="*/ 2040461 w 2147700"/>
              <a:gd name="connsiteY5" fmla="*/ 1497294 h 2147700"/>
              <a:gd name="connsiteX6" fmla="*/ 1923868 w 2147700"/>
              <a:gd name="connsiteY6" fmla="*/ 1699237 h 2147700"/>
              <a:gd name="connsiteX7" fmla="*/ 1607010 w 2147700"/>
              <a:gd name="connsiteY7" fmla="*/ 1603742 h 2147700"/>
              <a:gd name="connsiteX8" fmla="*/ 1266170 w 2147700"/>
              <a:gd name="connsiteY8" fmla="*/ 1800526 h 2147700"/>
              <a:gd name="connsiteX9" fmla="*/ 1190442 w 2147700"/>
              <a:gd name="connsiteY9" fmla="*/ 2122681 h 2147700"/>
              <a:gd name="connsiteX10" fmla="*/ 957258 w 2147700"/>
              <a:gd name="connsiteY10" fmla="*/ 2122681 h 2147700"/>
              <a:gd name="connsiteX11" fmla="*/ 881530 w 2147700"/>
              <a:gd name="connsiteY11" fmla="*/ 1800526 h 2147700"/>
              <a:gd name="connsiteX12" fmla="*/ 540690 w 2147700"/>
              <a:gd name="connsiteY12" fmla="*/ 1603742 h 2147700"/>
              <a:gd name="connsiteX13" fmla="*/ 223832 w 2147700"/>
              <a:gd name="connsiteY13" fmla="*/ 1699237 h 2147700"/>
              <a:gd name="connsiteX14" fmla="*/ 107239 w 2147700"/>
              <a:gd name="connsiteY14" fmla="*/ 1497294 h 2147700"/>
              <a:gd name="connsiteX15" fmla="*/ 348370 w 2147700"/>
              <a:gd name="connsiteY15" fmla="*/ 1270634 h 2147700"/>
              <a:gd name="connsiteX16" fmla="*/ 348370 w 2147700"/>
              <a:gd name="connsiteY16" fmla="*/ 877066 h 2147700"/>
              <a:gd name="connsiteX17" fmla="*/ 107239 w 2147700"/>
              <a:gd name="connsiteY17" fmla="*/ 650406 h 2147700"/>
              <a:gd name="connsiteX18" fmla="*/ 223832 w 2147700"/>
              <a:gd name="connsiteY18" fmla="*/ 448463 h 2147700"/>
              <a:gd name="connsiteX19" fmla="*/ 540690 w 2147700"/>
              <a:gd name="connsiteY19" fmla="*/ 543958 h 2147700"/>
              <a:gd name="connsiteX20" fmla="*/ 881530 w 2147700"/>
              <a:gd name="connsiteY20" fmla="*/ 347174 h 2147700"/>
              <a:gd name="connsiteX21" fmla="*/ 957258 w 2147700"/>
              <a:gd name="connsiteY21" fmla="*/ 25019 h 2147700"/>
              <a:gd name="connsiteX22" fmla="*/ 1190442 w 2147700"/>
              <a:gd name="connsiteY22" fmla="*/ 25019 h 2147700"/>
              <a:gd name="connsiteX23" fmla="*/ 1266170 w 2147700"/>
              <a:gd name="connsiteY23" fmla="*/ 347174 h 2147700"/>
              <a:gd name="connsiteX24" fmla="*/ 1607010 w 2147700"/>
              <a:gd name="connsiteY24" fmla="*/ 543958 h 21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47700" h="2147700">
                <a:moveTo>
                  <a:pt x="1382361" y="543268"/>
                </a:moveTo>
                <a:lnTo>
                  <a:pt x="1612078" y="400993"/>
                </a:lnTo>
                <a:lnTo>
                  <a:pt x="1746707" y="535622"/>
                </a:lnTo>
                <a:lnTo>
                  <a:pt x="1604432" y="765340"/>
                </a:lnTo>
                <a:cubicBezTo>
                  <a:pt x="1659230" y="859583"/>
                  <a:pt x="1687938" y="966721"/>
                  <a:pt x="1687603" y="1075737"/>
                </a:cubicBezTo>
                <a:lnTo>
                  <a:pt x="1925676" y="1203541"/>
                </a:lnTo>
                <a:lnTo>
                  <a:pt x="1876397" y="1387447"/>
                </a:lnTo>
                <a:lnTo>
                  <a:pt x="1606319" y="1379093"/>
                </a:lnTo>
                <a:cubicBezTo>
                  <a:pt x="1552101" y="1473671"/>
                  <a:pt x="1473671" y="1552101"/>
                  <a:pt x="1379093" y="1606319"/>
                </a:cubicBezTo>
                <a:lnTo>
                  <a:pt x="1387447" y="1876398"/>
                </a:lnTo>
                <a:lnTo>
                  <a:pt x="1203541" y="1925675"/>
                </a:lnTo>
                <a:lnTo>
                  <a:pt x="1075737" y="1687603"/>
                </a:lnTo>
                <a:cubicBezTo>
                  <a:pt x="966720" y="1687938"/>
                  <a:pt x="859582" y="1659231"/>
                  <a:pt x="765339" y="1604432"/>
                </a:cubicBezTo>
                <a:lnTo>
                  <a:pt x="535622" y="1746707"/>
                </a:lnTo>
                <a:lnTo>
                  <a:pt x="400993" y="1612078"/>
                </a:lnTo>
                <a:lnTo>
                  <a:pt x="543268" y="1382360"/>
                </a:lnTo>
                <a:cubicBezTo>
                  <a:pt x="488470" y="1288117"/>
                  <a:pt x="459762" y="1180979"/>
                  <a:pt x="460097" y="1071963"/>
                </a:cubicBezTo>
                <a:lnTo>
                  <a:pt x="222024" y="944159"/>
                </a:lnTo>
                <a:lnTo>
                  <a:pt x="271303" y="760253"/>
                </a:lnTo>
                <a:lnTo>
                  <a:pt x="541381" y="768607"/>
                </a:lnTo>
                <a:cubicBezTo>
                  <a:pt x="595599" y="674029"/>
                  <a:pt x="674029" y="595599"/>
                  <a:pt x="768607" y="541381"/>
                </a:cubicBezTo>
                <a:lnTo>
                  <a:pt x="760253" y="271302"/>
                </a:lnTo>
                <a:lnTo>
                  <a:pt x="944159" y="222025"/>
                </a:lnTo>
                <a:lnTo>
                  <a:pt x="1071963" y="460097"/>
                </a:lnTo>
                <a:cubicBezTo>
                  <a:pt x="1180980" y="459762"/>
                  <a:pt x="1288118" y="488469"/>
                  <a:pt x="1382361" y="543268"/>
                </a:cubicBezTo>
                <a:close/>
              </a:path>
            </a:pathLst>
          </a:custGeom>
          <a:solidFill>
            <a:srgbClr val="40404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2876" tIns="742877" rIns="742877" bIns="74287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/>
              <a:t>Données</a:t>
            </a:r>
          </a:p>
        </p:txBody>
      </p:sp>
      <p:sp>
        <p:nvSpPr>
          <p:cNvPr id="11" name="Flèche : en arc 10">
            <a:extLst>
              <a:ext uri="{FF2B5EF4-FFF2-40B4-BE49-F238E27FC236}">
                <a16:creationId xmlns:a16="http://schemas.microsoft.com/office/drawing/2014/main" id="{6E9FF1BA-4B3B-4BAF-9F1C-95DDCA901D1E}"/>
              </a:ext>
            </a:extLst>
          </p:cNvPr>
          <p:cNvSpPr/>
          <p:nvPr/>
        </p:nvSpPr>
        <p:spPr>
          <a:xfrm>
            <a:off x="8217041" y="2588946"/>
            <a:ext cx="3857898" cy="3857898"/>
          </a:xfrm>
          <a:prstGeom prst="circularArrow">
            <a:avLst>
              <a:gd name="adj1" fmla="val 4688"/>
              <a:gd name="adj2" fmla="val 299029"/>
              <a:gd name="adj3" fmla="val 2540206"/>
              <a:gd name="adj4" fmla="val 15810428"/>
              <a:gd name="adj5" fmla="val 5469"/>
            </a:avLst>
          </a:prstGeom>
          <a:solidFill>
            <a:schemeClr val="accent4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Forme 12">
            <a:extLst>
              <a:ext uri="{FF2B5EF4-FFF2-40B4-BE49-F238E27FC236}">
                <a16:creationId xmlns:a16="http://schemas.microsoft.com/office/drawing/2014/main" id="{0693038C-FA18-47A3-BFD6-C741CFCD8B5A}"/>
              </a:ext>
            </a:extLst>
          </p:cNvPr>
          <p:cNvSpPr/>
          <p:nvPr/>
        </p:nvSpPr>
        <p:spPr>
          <a:xfrm rot="1828596">
            <a:off x="5921486" y="1699079"/>
            <a:ext cx="2803004" cy="2803004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5093413"/>
              <a:gd name="adj5" fmla="val 7527"/>
            </a:avLst>
          </a:prstGeom>
          <a:solidFill>
            <a:schemeClr val="accent4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Flèche : en arc 14">
            <a:extLst>
              <a:ext uri="{FF2B5EF4-FFF2-40B4-BE49-F238E27FC236}">
                <a16:creationId xmlns:a16="http://schemas.microsoft.com/office/drawing/2014/main" id="{5435C301-A5E0-45A7-9E2F-C9A12FF86157}"/>
              </a:ext>
            </a:extLst>
          </p:cNvPr>
          <p:cNvSpPr/>
          <p:nvPr/>
        </p:nvSpPr>
        <p:spPr>
          <a:xfrm flipH="1">
            <a:off x="7371152" y="120220"/>
            <a:ext cx="3022203" cy="3022203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accent4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F9D1DB-DEE4-4A8D-983D-D44C48E44F49}"/>
              </a:ext>
            </a:extLst>
          </p:cNvPr>
          <p:cNvGrpSpPr/>
          <p:nvPr/>
        </p:nvGrpSpPr>
        <p:grpSpPr>
          <a:xfrm>
            <a:off x="6396730" y="2118019"/>
            <a:ext cx="2896762" cy="2429312"/>
            <a:chOff x="6396730" y="2118019"/>
            <a:chExt cx="2896762" cy="2429312"/>
          </a:xfrm>
        </p:grpSpPr>
        <p:sp>
          <p:nvSpPr>
            <p:cNvPr id="7" name="Forme libre : forme 6">
              <a:extLst>
                <a:ext uri="{FF2B5EF4-FFF2-40B4-BE49-F238E27FC236}">
                  <a16:creationId xmlns:a16="http://schemas.microsoft.com/office/drawing/2014/main" id="{6C149227-6C9C-4503-8D71-A430D5AF1652}"/>
                </a:ext>
              </a:extLst>
            </p:cNvPr>
            <p:cNvSpPr/>
            <p:nvPr/>
          </p:nvSpPr>
          <p:spPr>
            <a:xfrm>
              <a:off x="6396730" y="2118019"/>
              <a:ext cx="2475456" cy="2429312"/>
            </a:xfrm>
            <a:custGeom>
              <a:avLst/>
              <a:gdLst>
                <a:gd name="connsiteX0" fmla="*/ 1640148 w 2191988"/>
                <a:gd name="connsiteY0" fmla="*/ 555175 h 2191988"/>
                <a:gd name="connsiteX1" fmla="*/ 1963541 w 2191988"/>
                <a:gd name="connsiteY1" fmla="*/ 457710 h 2191988"/>
                <a:gd name="connsiteX2" fmla="*/ 2082537 w 2191988"/>
                <a:gd name="connsiteY2" fmla="*/ 663818 h 2191988"/>
                <a:gd name="connsiteX3" fmla="*/ 1836434 w 2191988"/>
                <a:gd name="connsiteY3" fmla="*/ 895152 h 2191988"/>
                <a:gd name="connsiteX4" fmla="*/ 1836434 w 2191988"/>
                <a:gd name="connsiteY4" fmla="*/ 1296836 h 2191988"/>
                <a:gd name="connsiteX5" fmla="*/ 2082537 w 2191988"/>
                <a:gd name="connsiteY5" fmla="*/ 1528170 h 2191988"/>
                <a:gd name="connsiteX6" fmla="*/ 1963541 w 2191988"/>
                <a:gd name="connsiteY6" fmla="*/ 1734278 h 2191988"/>
                <a:gd name="connsiteX7" fmla="*/ 1640148 w 2191988"/>
                <a:gd name="connsiteY7" fmla="*/ 1636813 h 2191988"/>
                <a:gd name="connsiteX8" fmla="*/ 1292279 w 2191988"/>
                <a:gd name="connsiteY8" fmla="*/ 1837655 h 2191988"/>
                <a:gd name="connsiteX9" fmla="*/ 1214990 w 2191988"/>
                <a:gd name="connsiteY9" fmla="*/ 2166453 h 2191988"/>
                <a:gd name="connsiteX10" fmla="*/ 976998 w 2191988"/>
                <a:gd name="connsiteY10" fmla="*/ 2166453 h 2191988"/>
                <a:gd name="connsiteX11" fmla="*/ 899708 w 2191988"/>
                <a:gd name="connsiteY11" fmla="*/ 1837655 h 2191988"/>
                <a:gd name="connsiteX12" fmla="*/ 551839 w 2191988"/>
                <a:gd name="connsiteY12" fmla="*/ 1636813 h 2191988"/>
                <a:gd name="connsiteX13" fmla="*/ 228447 w 2191988"/>
                <a:gd name="connsiteY13" fmla="*/ 1734278 h 2191988"/>
                <a:gd name="connsiteX14" fmla="*/ 109451 w 2191988"/>
                <a:gd name="connsiteY14" fmla="*/ 1528170 h 2191988"/>
                <a:gd name="connsiteX15" fmla="*/ 355554 w 2191988"/>
                <a:gd name="connsiteY15" fmla="*/ 1296836 h 2191988"/>
                <a:gd name="connsiteX16" fmla="*/ 355554 w 2191988"/>
                <a:gd name="connsiteY16" fmla="*/ 895152 h 2191988"/>
                <a:gd name="connsiteX17" fmla="*/ 109451 w 2191988"/>
                <a:gd name="connsiteY17" fmla="*/ 663818 h 2191988"/>
                <a:gd name="connsiteX18" fmla="*/ 228447 w 2191988"/>
                <a:gd name="connsiteY18" fmla="*/ 457710 h 2191988"/>
                <a:gd name="connsiteX19" fmla="*/ 551840 w 2191988"/>
                <a:gd name="connsiteY19" fmla="*/ 555175 h 2191988"/>
                <a:gd name="connsiteX20" fmla="*/ 899709 w 2191988"/>
                <a:gd name="connsiteY20" fmla="*/ 354333 h 2191988"/>
                <a:gd name="connsiteX21" fmla="*/ 976998 w 2191988"/>
                <a:gd name="connsiteY21" fmla="*/ 25535 h 2191988"/>
                <a:gd name="connsiteX22" fmla="*/ 1214990 w 2191988"/>
                <a:gd name="connsiteY22" fmla="*/ 25535 h 2191988"/>
                <a:gd name="connsiteX23" fmla="*/ 1292280 w 2191988"/>
                <a:gd name="connsiteY23" fmla="*/ 354333 h 2191988"/>
                <a:gd name="connsiteX24" fmla="*/ 1640149 w 2191988"/>
                <a:gd name="connsiteY24" fmla="*/ 555175 h 2191988"/>
                <a:gd name="connsiteX25" fmla="*/ 1640148 w 2191988"/>
                <a:gd name="connsiteY25" fmla="*/ 555175 h 219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91988" h="2191988">
                  <a:moveTo>
                    <a:pt x="1640148" y="555175"/>
                  </a:moveTo>
                  <a:lnTo>
                    <a:pt x="1963541" y="457710"/>
                  </a:lnTo>
                  <a:lnTo>
                    <a:pt x="2082537" y="663818"/>
                  </a:lnTo>
                  <a:lnTo>
                    <a:pt x="1836434" y="895152"/>
                  </a:lnTo>
                  <a:cubicBezTo>
                    <a:pt x="1872108" y="1026671"/>
                    <a:pt x="1872108" y="1165318"/>
                    <a:pt x="1836434" y="1296836"/>
                  </a:cubicBezTo>
                  <a:lnTo>
                    <a:pt x="2082537" y="1528170"/>
                  </a:lnTo>
                  <a:lnTo>
                    <a:pt x="1963541" y="1734278"/>
                  </a:lnTo>
                  <a:lnTo>
                    <a:pt x="1640148" y="1636813"/>
                  </a:lnTo>
                  <a:cubicBezTo>
                    <a:pt x="1544087" y="1733467"/>
                    <a:pt x="1424015" y="1802790"/>
                    <a:pt x="1292279" y="1837655"/>
                  </a:cubicBezTo>
                  <a:lnTo>
                    <a:pt x="1214990" y="2166453"/>
                  </a:lnTo>
                  <a:lnTo>
                    <a:pt x="976998" y="2166453"/>
                  </a:lnTo>
                  <a:lnTo>
                    <a:pt x="899708" y="1837655"/>
                  </a:lnTo>
                  <a:cubicBezTo>
                    <a:pt x="767973" y="1802790"/>
                    <a:pt x="647901" y="1733467"/>
                    <a:pt x="551839" y="1636813"/>
                  </a:cubicBezTo>
                  <a:lnTo>
                    <a:pt x="228447" y="1734278"/>
                  </a:lnTo>
                  <a:lnTo>
                    <a:pt x="109451" y="1528170"/>
                  </a:lnTo>
                  <a:lnTo>
                    <a:pt x="355554" y="1296836"/>
                  </a:lnTo>
                  <a:cubicBezTo>
                    <a:pt x="319880" y="1165317"/>
                    <a:pt x="319880" y="1026670"/>
                    <a:pt x="355554" y="895152"/>
                  </a:cubicBezTo>
                  <a:lnTo>
                    <a:pt x="109451" y="663818"/>
                  </a:lnTo>
                  <a:lnTo>
                    <a:pt x="228447" y="457710"/>
                  </a:lnTo>
                  <a:lnTo>
                    <a:pt x="551840" y="555175"/>
                  </a:lnTo>
                  <a:cubicBezTo>
                    <a:pt x="647901" y="458521"/>
                    <a:pt x="767973" y="389198"/>
                    <a:pt x="899709" y="354333"/>
                  </a:cubicBezTo>
                  <a:lnTo>
                    <a:pt x="976998" y="25535"/>
                  </a:lnTo>
                  <a:lnTo>
                    <a:pt x="1214990" y="25535"/>
                  </a:lnTo>
                  <a:lnTo>
                    <a:pt x="1292280" y="354333"/>
                  </a:lnTo>
                  <a:cubicBezTo>
                    <a:pt x="1424015" y="389198"/>
                    <a:pt x="1544087" y="458521"/>
                    <a:pt x="1640149" y="555175"/>
                  </a:cubicBezTo>
                  <a:lnTo>
                    <a:pt x="1640148" y="555175"/>
                  </a:lnTo>
                  <a:close/>
                </a:path>
              </a:pathLst>
            </a:custGeom>
            <a:solidFill>
              <a:srgbClr val="40404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2320" tIns="585655" rIns="582320" bIns="585655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2400" kern="12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2BAEEA9-5F74-4C4A-9027-9A9A999C285A}"/>
                </a:ext>
              </a:extLst>
            </p:cNvPr>
            <p:cNvSpPr/>
            <p:nvPr/>
          </p:nvSpPr>
          <p:spPr>
            <a:xfrm>
              <a:off x="6806947" y="2834145"/>
              <a:ext cx="2486545" cy="994618"/>
            </a:xfrm>
            <a:prstGeom prst="rect">
              <a:avLst/>
            </a:prstGeom>
            <a:noFill/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480" tIns="15240" rIns="248654" bIns="15240" numCol="1" spcCol="1270" anchor="ctr" anchorCtr="0">
              <a:noAutofit/>
            </a:bodyPr>
            <a:lstStyle/>
            <a:p>
              <a:pPr marL="0" lvl="0" indent="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2400" dirty="0">
                  <a:solidFill>
                    <a:schemeClr val="bg1"/>
                  </a:solidFill>
                </a:rPr>
                <a:t>Technologies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D19E4C6-F94F-4E95-AED7-01D7EAE7265C}"/>
              </a:ext>
            </a:extLst>
          </p:cNvPr>
          <p:cNvSpPr/>
          <p:nvPr/>
        </p:nvSpPr>
        <p:spPr>
          <a:xfrm>
            <a:off x="8775447" y="4120384"/>
            <a:ext cx="2486545" cy="994618"/>
          </a:xfrm>
          <a:prstGeom prst="rect">
            <a:avLst/>
          </a:prstGeom>
          <a:noFill/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15240" rIns="248654" bIns="1524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dirty="0">
                <a:solidFill>
                  <a:schemeClr val="bg1"/>
                </a:solidFill>
              </a:rPr>
              <a:t>Communication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EC5BDFD-9587-4B2D-B327-A011BF46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pPr/>
              <a:t>9</a:t>
            </a:fld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35923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D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CA1212"/>
      </a:accent5>
      <a:accent6>
        <a:srgbClr val="7A318C"/>
      </a:accent6>
      <a:hlink>
        <a:srgbClr val="CAFB50"/>
      </a:hlink>
      <a:folHlink>
        <a:srgbClr val="DEFF8B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D33E973954674D9CCE4B6BE9F2E5ED" ma:contentTypeVersion="2" ma:contentTypeDescription="Crée un document." ma:contentTypeScope="" ma:versionID="22c22d222b3ca303f6640ee708666482">
  <xsd:schema xmlns:xsd="http://www.w3.org/2001/XMLSchema" xmlns:xs="http://www.w3.org/2001/XMLSchema" xmlns:p="http://schemas.microsoft.com/office/2006/metadata/properties" xmlns:ns3="dd2e7a02-cf46-4645-ba84-da826318557a" targetNamespace="http://schemas.microsoft.com/office/2006/metadata/properties" ma:root="true" ma:fieldsID="e86ce808aba34fc0e847752f644344ed" ns3:_="">
    <xsd:import namespace="dd2e7a02-cf46-4645-ba84-da82631855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2e7a02-cf46-4645-ba84-da82631855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E818B9-CC42-4155-A49C-629F3D7827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2e7a02-cf46-4645-ba84-da82631855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06851A-56A5-4E82-8409-B85B7535027A}">
  <ds:schemaRefs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dd2e7a02-cf46-4645-ba84-da826318557a"/>
  </ds:schemaRefs>
</ds:datastoreItem>
</file>

<file path=customXml/itemProps3.xml><?xml version="1.0" encoding="utf-8"?>
<ds:datastoreItem xmlns:ds="http://schemas.openxmlformats.org/officeDocument/2006/customXml" ds:itemID="{283CF147-9F52-454E-8FCA-76A61A6951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344</Words>
  <Application>Microsoft Office PowerPoint</Application>
  <PresentationFormat>Grand écran</PresentationFormat>
  <Paragraphs>122</Paragraphs>
  <Slides>18</Slides>
  <Notes>6</Notes>
  <HiddenSlides>0</HiddenSlides>
  <MMClips>4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Calibri</vt:lpstr>
      <vt:lpstr>Gill Sans MT</vt:lpstr>
      <vt:lpstr>Wingdings 2</vt:lpstr>
      <vt:lpstr>Dividende</vt:lpstr>
      <vt:lpstr>Présentation PowerPoint</vt:lpstr>
      <vt:lpstr>Présentation PowerPoint</vt:lpstr>
      <vt:lpstr>De l’imagination à la conception de l’application</vt:lpstr>
      <vt:lpstr>Présentation PowerPoint</vt:lpstr>
      <vt:lpstr>Présentation PowerPoint</vt:lpstr>
      <vt:lpstr>Présentation PowerPoint</vt:lpstr>
      <vt:lpstr>parcours de l’utilisateur</vt:lpstr>
      <vt:lpstr>Présentation PowerPoint</vt:lpstr>
      <vt:lpstr>Création et développement de l’application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Perspectives d’avenir de l’application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 Fourneyron</dc:creator>
  <cp:lastModifiedBy>Axel Fourneyron</cp:lastModifiedBy>
  <cp:revision>48</cp:revision>
  <dcterms:created xsi:type="dcterms:W3CDTF">2020-03-06T15:25:29Z</dcterms:created>
  <dcterms:modified xsi:type="dcterms:W3CDTF">2020-03-10T00:25:34Z</dcterms:modified>
</cp:coreProperties>
</file>